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3" r:id="rId4"/>
  </p:sldMasterIdLst>
  <p:notesMasterIdLst>
    <p:notesMasterId r:id="rId12"/>
  </p:notesMasterIdLst>
  <p:handoutMasterIdLst>
    <p:handoutMasterId r:id="rId13"/>
  </p:handoutMasterIdLst>
  <p:sldIdLst>
    <p:sldId id="256" r:id="rId5"/>
    <p:sldId id="413" r:id="rId6"/>
    <p:sldId id="424" r:id="rId7"/>
    <p:sldId id="418" r:id="rId8"/>
    <p:sldId id="412" r:id="rId9"/>
    <p:sldId id="425" r:id="rId10"/>
    <p:sldId id="41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orrest Williams" initials="FW" lastIdx="1" clrIdx="0">
    <p:extLst>
      <p:ext uri="{19B8F6BF-5375-455C-9EA6-DF929625EA0E}">
        <p15:presenceInfo xmlns:p15="http://schemas.microsoft.com/office/powerpoint/2012/main" userId="44ae896f2b1a7663" providerId="Windows Live"/>
      </p:ext>
    </p:extLst>
  </p:cmAuthor>
  <p:cmAuthor id="2" name="Forrest Williams" initials="FW [2]" lastIdx="3" clrIdx="1">
    <p:extLst>
      <p:ext uri="{19B8F6BF-5375-455C-9EA6-DF929625EA0E}">
        <p15:presenceInfo xmlns:p15="http://schemas.microsoft.com/office/powerpoint/2012/main" userId="Forrest William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D5D5D"/>
    <a:srgbClr val="AFAFAF"/>
    <a:srgbClr val="E6E6E6"/>
    <a:srgbClr val="EDEDED"/>
    <a:srgbClr val="E4A025"/>
    <a:srgbClr val="004B8D"/>
    <a:srgbClr val="E7E6E6"/>
    <a:srgbClr val="DE7A22"/>
    <a:srgbClr val="F1BE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82FC19-6B47-42FC-803B-ED15828B1C74}" v="21" dt="2021-12-08T18:57:00.3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75" autoAdjust="0"/>
    <p:restoredTop sz="95226" autoAdjust="0"/>
  </p:normalViewPr>
  <p:slideViewPr>
    <p:cSldViewPr snapToGrid="0">
      <p:cViewPr>
        <p:scale>
          <a:sx n="66" d="100"/>
          <a:sy n="66" d="100"/>
        </p:scale>
        <p:origin x="1118" y="32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97" d="100"/>
          <a:sy n="97" d="100"/>
        </p:scale>
        <p:origin x="3534"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s, Forrest" userId="9b00a79f-1f44-4b76-88de-41168e267041" providerId="ADAL" clId="{DDAF521B-453E-4E7A-B309-8AC69DF84605}"/>
    <pc:docChg chg="undo custSel addSld delSld modSld sldOrd">
      <pc:chgData name="Williams, Forrest" userId="9b00a79f-1f44-4b76-88de-41168e267041" providerId="ADAL" clId="{DDAF521B-453E-4E7A-B309-8AC69DF84605}" dt="2020-10-29T21:24:55.382" v="206" actId="20577"/>
      <pc:docMkLst>
        <pc:docMk/>
      </pc:docMkLst>
      <pc:sldChg chg="modSp modNotesTx">
        <pc:chgData name="Williams, Forrest" userId="9b00a79f-1f44-4b76-88de-41168e267041" providerId="ADAL" clId="{DDAF521B-453E-4E7A-B309-8AC69DF84605}" dt="2020-10-27T20:19:58.719" v="98" actId="20577"/>
        <pc:sldMkLst>
          <pc:docMk/>
          <pc:sldMk cId="610700485" sldId="256"/>
        </pc:sldMkLst>
        <pc:spChg chg="mod">
          <ac:chgData name="Williams, Forrest" userId="9b00a79f-1f44-4b76-88de-41168e267041" providerId="ADAL" clId="{DDAF521B-453E-4E7A-B309-8AC69DF84605}" dt="2020-10-27T20:19:58.719" v="98" actId="20577"/>
          <ac:spMkLst>
            <pc:docMk/>
            <pc:sldMk cId="610700485" sldId="256"/>
            <ac:spMk id="5" creationId="{00000000-0000-0000-0000-000000000000}"/>
          </ac:spMkLst>
        </pc:spChg>
      </pc:sldChg>
      <pc:sldChg chg="del ord modTransition">
        <pc:chgData name="Williams, Forrest" userId="9b00a79f-1f44-4b76-88de-41168e267041" providerId="ADAL" clId="{DDAF521B-453E-4E7A-B309-8AC69DF84605}" dt="2020-10-29T21:24:48.653" v="198" actId="2696"/>
        <pc:sldMkLst>
          <pc:docMk/>
          <pc:sldMk cId="2814854506" sldId="263"/>
        </pc:sldMkLst>
      </pc:sldChg>
      <pc:sldChg chg="addSp delSp modSp del ord modTransition modNotesTx">
        <pc:chgData name="Williams, Forrest" userId="9b00a79f-1f44-4b76-88de-41168e267041" providerId="ADAL" clId="{DDAF521B-453E-4E7A-B309-8AC69DF84605}" dt="2020-10-29T21:24:41.504" v="197" actId="2696"/>
        <pc:sldMkLst>
          <pc:docMk/>
          <pc:sldMk cId="3084131590" sldId="368"/>
        </pc:sldMkLst>
        <pc:picChg chg="add del mod">
          <ac:chgData name="Williams, Forrest" userId="9b00a79f-1f44-4b76-88de-41168e267041" providerId="ADAL" clId="{DDAF521B-453E-4E7A-B309-8AC69DF84605}" dt="2020-10-27T20:35:36.819" v="105" actId="478"/>
          <ac:picMkLst>
            <pc:docMk/>
            <pc:sldMk cId="3084131590" sldId="368"/>
            <ac:picMk id="5" creationId="{11F51143-9481-4722-B364-AB0245BBC617}"/>
          </ac:picMkLst>
        </pc:picChg>
      </pc:sldChg>
      <pc:sldChg chg="ord">
        <pc:chgData name="Williams, Forrest" userId="9b00a79f-1f44-4b76-88de-41168e267041" providerId="ADAL" clId="{DDAF521B-453E-4E7A-B309-8AC69DF84605}" dt="2020-10-26T02:10:25.525" v="3"/>
        <pc:sldMkLst>
          <pc:docMk/>
          <pc:sldMk cId="2808089632" sldId="371"/>
        </pc:sldMkLst>
      </pc:sldChg>
      <pc:sldChg chg="modSp modNotesTx">
        <pc:chgData name="Williams, Forrest" userId="9b00a79f-1f44-4b76-88de-41168e267041" providerId="ADAL" clId="{DDAF521B-453E-4E7A-B309-8AC69DF84605}" dt="2020-10-27T20:17:10.802" v="86" actId="20577"/>
        <pc:sldMkLst>
          <pc:docMk/>
          <pc:sldMk cId="1899023943" sldId="386"/>
        </pc:sldMkLst>
        <pc:picChg chg="mod ord">
          <ac:chgData name="Williams, Forrest" userId="9b00a79f-1f44-4b76-88de-41168e267041" providerId="ADAL" clId="{DDAF521B-453E-4E7A-B309-8AC69DF84605}" dt="2020-10-27T20:09:59.121" v="84" actId="1076"/>
          <ac:picMkLst>
            <pc:docMk/>
            <pc:sldMk cId="1899023943" sldId="386"/>
            <ac:picMk id="4" creationId="{AD564EB4-7601-42DD-BDD9-1F375881622F}"/>
          </ac:picMkLst>
        </pc:picChg>
      </pc:sldChg>
      <pc:sldChg chg="del ord modTransition">
        <pc:chgData name="Williams, Forrest" userId="9b00a79f-1f44-4b76-88de-41168e267041" providerId="ADAL" clId="{DDAF521B-453E-4E7A-B309-8AC69DF84605}" dt="2020-10-29T21:24:48.659" v="199" actId="2696"/>
        <pc:sldMkLst>
          <pc:docMk/>
          <pc:sldMk cId="4151140021" sldId="387"/>
        </pc:sldMkLst>
      </pc:sldChg>
      <pc:sldChg chg="del">
        <pc:chgData name="Williams, Forrest" userId="9b00a79f-1f44-4b76-88de-41168e267041" providerId="ADAL" clId="{DDAF521B-453E-4E7A-B309-8AC69DF84605}" dt="2020-10-29T21:24:48.667" v="200" actId="2696"/>
        <pc:sldMkLst>
          <pc:docMk/>
          <pc:sldMk cId="317300138" sldId="388"/>
        </pc:sldMkLst>
      </pc:sldChg>
      <pc:sldChg chg="modNotesTx">
        <pc:chgData name="Williams, Forrest" userId="9b00a79f-1f44-4b76-88de-41168e267041" providerId="ADAL" clId="{DDAF521B-453E-4E7A-B309-8AC69DF84605}" dt="2020-10-27T20:17:19.193" v="88" actId="20577"/>
        <pc:sldMkLst>
          <pc:docMk/>
          <pc:sldMk cId="1811582161" sldId="391"/>
        </pc:sldMkLst>
      </pc:sldChg>
      <pc:sldChg chg="modNotesTx">
        <pc:chgData name="Williams, Forrest" userId="9b00a79f-1f44-4b76-88de-41168e267041" providerId="ADAL" clId="{DDAF521B-453E-4E7A-B309-8AC69DF84605}" dt="2020-10-27T20:17:22.162" v="90" actId="20577"/>
        <pc:sldMkLst>
          <pc:docMk/>
          <pc:sldMk cId="3699126092" sldId="392"/>
        </pc:sldMkLst>
      </pc:sldChg>
      <pc:sldChg chg="modNotesTx">
        <pc:chgData name="Williams, Forrest" userId="9b00a79f-1f44-4b76-88de-41168e267041" providerId="ADAL" clId="{DDAF521B-453E-4E7A-B309-8AC69DF84605}" dt="2020-10-27T20:17:26.569" v="91" actId="20577"/>
        <pc:sldMkLst>
          <pc:docMk/>
          <pc:sldMk cId="3739258029" sldId="393"/>
        </pc:sldMkLst>
      </pc:sldChg>
      <pc:sldChg chg="modSp">
        <pc:chgData name="Williams, Forrest" userId="9b00a79f-1f44-4b76-88de-41168e267041" providerId="ADAL" clId="{DDAF521B-453E-4E7A-B309-8AC69DF84605}" dt="2020-10-29T21:24:55.382" v="206" actId="20577"/>
        <pc:sldMkLst>
          <pc:docMk/>
          <pc:sldMk cId="3241326144" sldId="399"/>
        </pc:sldMkLst>
        <pc:spChg chg="mod">
          <ac:chgData name="Williams, Forrest" userId="9b00a79f-1f44-4b76-88de-41168e267041" providerId="ADAL" clId="{DDAF521B-453E-4E7A-B309-8AC69DF84605}" dt="2020-10-29T21:24:55.382" v="206" actId="20577"/>
          <ac:spMkLst>
            <pc:docMk/>
            <pc:sldMk cId="3241326144" sldId="399"/>
            <ac:spMk id="3" creationId="{C7881FDF-1E3E-48D7-8005-E32B672DFC01}"/>
          </ac:spMkLst>
        </pc:spChg>
      </pc:sldChg>
      <pc:sldChg chg="ord modNotesTx">
        <pc:chgData name="Williams, Forrest" userId="9b00a79f-1f44-4b76-88de-41168e267041" providerId="ADAL" clId="{DDAF521B-453E-4E7A-B309-8AC69DF84605}" dt="2020-10-27T20:17:05.742" v="85" actId="20577"/>
        <pc:sldMkLst>
          <pc:docMk/>
          <pc:sldMk cId="3654788756" sldId="400"/>
        </pc:sldMkLst>
      </pc:sldChg>
      <pc:sldChg chg="ord">
        <pc:chgData name="Williams, Forrest" userId="9b00a79f-1f44-4b76-88de-41168e267041" providerId="ADAL" clId="{DDAF521B-453E-4E7A-B309-8AC69DF84605}" dt="2020-10-27T20:53:42.748" v="106"/>
        <pc:sldMkLst>
          <pc:docMk/>
          <pc:sldMk cId="2987686547" sldId="401"/>
        </pc:sldMkLst>
      </pc:sldChg>
      <pc:sldChg chg="modNotesTx">
        <pc:chgData name="Williams, Forrest" userId="9b00a79f-1f44-4b76-88de-41168e267041" providerId="ADAL" clId="{DDAF521B-453E-4E7A-B309-8AC69DF84605}" dt="2020-10-27T20:17:14.589" v="87" actId="20577"/>
        <pc:sldMkLst>
          <pc:docMk/>
          <pc:sldMk cId="2955552729" sldId="402"/>
        </pc:sldMkLst>
      </pc:sldChg>
      <pc:sldChg chg="addSp delSp modSp add modTransition">
        <pc:chgData name="Williams, Forrest" userId="9b00a79f-1f44-4b76-88de-41168e267041" providerId="ADAL" clId="{DDAF521B-453E-4E7A-B309-8AC69DF84605}" dt="2020-10-27T21:46:14.835" v="182"/>
        <pc:sldMkLst>
          <pc:docMk/>
          <pc:sldMk cId="1340351117" sldId="403"/>
        </pc:sldMkLst>
        <pc:spChg chg="add mod ord topLvl">
          <ac:chgData name="Williams, Forrest" userId="9b00a79f-1f44-4b76-88de-41168e267041" providerId="ADAL" clId="{DDAF521B-453E-4E7A-B309-8AC69DF84605}" dt="2020-10-27T21:45:28.570" v="181" actId="164"/>
          <ac:spMkLst>
            <pc:docMk/>
            <pc:sldMk cId="1340351117" sldId="403"/>
            <ac:spMk id="2" creationId="{11E6A6B0-DB3E-4F9A-B20F-19E959E304DE}"/>
          </ac:spMkLst>
        </pc:spChg>
        <pc:spChg chg="add mod ord topLvl">
          <ac:chgData name="Williams, Forrest" userId="9b00a79f-1f44-4b76-88de-41168e267041" providerId="ADAL" clId="{DDAF521B-453E-4E7A-B309-8AC69DF84605}" dt="2020-10-27T21:45:28.570" v="181" actId="164"/>
          <ac:spMkLst>
            <pc:docMk/>
            <pc:sldMk cId="1340351117" sldId="403"/>
            <ac:spMk id="5" creationId="{7886DF4A-EA1C-4A53-B86C-6C5B780411EA}"/>
          </ac:spMkLst>
        </pc:spChg>
        <pc:grpChg chg="add mod">
          <ac:chgData name="Williams, Forrest" userId="9b00a79f-1f44-4b76-88de-41168e267041" providerId="ADAL" clId="{DDAF521B-453E-4E7A-B309-8AC69DF84605}" dt="2020-10-27T21:45:28.570" v="181" actId="164"/>
          <ac:grpSpMkLst>
            <pc:docMk/>
            <pc:sldMk cId="1340351117" sldId="403"/>
            <ac:grpSpMk id="6" creationId="{97254173-B6AA-4ACA-856C-5EF1D864A533}"/>
          </ac:grpSpMkLst>
        </pc:grpChg>
        <pc:grpChg chg="add del mod">
          <ac:chgData name="Williams, Forrest" userId="9b00a79f-1f44-4b76-88de-41168e267041" providerId="ADAL" clId="{DDAF521B-453E-4E7A-B309-8AC69DF84605}" dt="2020-10-27T21:27:22.918" v="175" actId="165"/>
          <ac:grpSpMkLst>
            <pc:docMk/>
            <pc:sldMk cId="1340351117" sldId="403"/>
            <ac:grpSpMk id="9" creationId="{DC46676C-FA51-401E-B017-24AA0E3DCAC8}"/>
          </ac:grpSpMkLst>
        </pc:grpChg>
        <pc:picChg chg="add del mod topLvl">
          <ac:chgData name="Williams, Forrest" userId="9b00a79f-1f44-4b76-88de-41168e267041" providerId="ADAL" clId="{DDAF521B-453E-4E7A-B309-8AC69DF84605}" dt="2020-10-27T21:45:28.570" v="181" actId="164"/>
          <ac:picMkLst>
            <pc:docMk/>
            <pc:sldMk cId="1340351117" sldId="403"/>
            <ac:picMk id="7" creationId="{68B166B8-37DB-4769-926C-4A82C0679F07}"/>
          </ac:picMkLst>
        </pc:picChg>
        <pc:picChg chg="ord">
          <ac:chgData name="Williams, Forrest" userId="9b00a79f-1f44-4b76-88de-41168e267041" providerId="ADAL" clId="{DDAF521B-453E-4E7A-B309-8AC69DF84605}" dt="2020-10-27T21:13:01.407" v="147" actId="167"/>
          <ac:picMkLst>
            <pc:docMk/>
            <pc:sldMk cId="1340351117" sldId="403"/>
            <ac:picMk id="8" creationId="{55346AE5-5627-4082-8C26-690512123589}"/>
          </ac:picMkLst>
        </pc:picChg>
      </pc:sldChg>
    </pc:docChg>
  </pc:docChgLst>
  <pc:docChgLst>
    <pc:chgData name="Forrest Williams" userId="9b00a79f-1f44-4b76-88de-41168e267041" providerId="ADAL" clId="{5582FC19-6B47-42FC-803B-ED15828B1C74}"/>
    <pc:docChg chg="undo custSel addSld delSld modSld modShowInfo">
      <pc:chgData name="Forrest Williams" userId="9b00a79f-1f44-4b76-88de-41168e267041" providerId="ADAL" clId="{5582FC19-6B47-42FC-803B-ED15828B1C74}" dt="2021-12-08T18:57:35.322" v="2666" actId="729"/>
      <pc:docMkLst>
        <pc:docMk/>
      </pc:docMkLst>
      <pc:sldChg chg="addSp delSp modSp mod delAnim modNotesTx">
        <pc:chgData name="Forrest Williams" userId="9b00a79f-1f44-4b76-88de-41168e267041" providerId="ADAL" clId="{5582FC19-6B47-42FC-803B-ED15828B1C74}" dt="2021-12-08T17:25:55.659" v="2425" actId="14100"/>
        <pc:sldMkLst>
          <pc:docMk/>
          <pc:sldMk cId="610700485" sldId="256"/>
        </pc:sldMkLst>
        <pc:spChg chg="mod">
          <ac:chgData name="Forrest Williams" userId="9b00a79f-1f44-4b76-88de-41168e267041" providerId="ADAL" clId="{5582FC19-6B47-42FC-803B-ED15828B1C74}" dt="2021-12-08T17:25:55.659" v="2425" actId="14100"/>
          <ac:spMkLst>
            <pc:docMk/>
            <pc:sldMk cId="610700485" sldId="256"/>
            <ac:spMk id="6" creationId="{778D2B17-7B5E-426B-9369-C87CC2D0AB39}"/>
          </ac:spMkLst>
        </pc:spChg>
        <pc:spChg chg="add del">
          <ac:chgData name="Forrest Williams" userId="9b00a79f-1f44-4b76-88de-41168e267041" providerId="ADAL" clId="{5582FC19-6B47-42FC-803B-ED15828B1C74}" dt="2021-12-08T16:55:20.490" v="60" actId="22"/>
          <ac:spMkLst>
            <pc:docMk/>
            <pc:sldMk cId="610700485" sldId="256"/>
            <ac:spMk id="8" creationId="{D41FB022-13EE-45DE-96F2-C6421B593B20}"/>
          </ac:spMkLst>
        </pc:spChg>
        <pc:picChg chg="del">
          <ac:chgData name="Forrest Williams" userId="9b00a79f-1f44-4b76-88de-41168e267041" providerId="ADAL" clId="{5582FC19-6B47-42FC-803B-ED15828B1C74}" dt="2021-12-07T17:14:55.708" v="1" actId="478"/>
          <ac:picMkLst>
            <pc:docMk/>
            <pc:sldMk cId="610700485" sldId="256"/>
            <ac:picMk id="13" creationId="{091157E9-1428-402C-BEDF-EEDF4BB49E72}"/>
          </ac:picMkLst>
        </pc:picChg>
      </pc:sldChg>
      <pc:sldChg chg="del">
        <pc:chgData name="Forrest Williams" userId="9b00a79f-1f44-4b76-88de-41168e267041" providerId="ADAL" clId="{5582FC19-6B47-42FC-803B-ED15828B1C74}" dt="2021-12-07T17:15:00.042" v="2" actId="47"/>
        <pc:sldMkLst>
          <pc:docMk/>
          <pc:sldMk cId="3102723320" sldId="397"/>
        </pc:sldMkLst>
      </pc:sldChg>
      <pc:sldChg chg="addSp delSp modSp add del mod delAnim modShow">
        <pc:chgData name="Forrest Williams" userId="9b00a79f-1f44-4b76-88de-41168e267041" providerId="ADAL" clId="{5582FC19-6B47-42FC-803B-ED15828B1C74}" dt="2021-12-08T18:57:35.322" v="2666" actId="729"/>
        <pc:sldMkLst>
          <pc:docMk/>
          <pc:sldMk cId="1581704909" sldId="410"/>
        </pc:sldMkLst>
        <pc:spChg chg="del">
          <ac:chgData name="Forrest Williams" userId="9b00a79f-1f44-4b76-88de-41168e267041" providerId="ADAL" clId="{5582FC19-6B47-42FC-803B-ED15828B1C74}" dt="2021-12-08T18:56:24.766" v="2621" actId="478"/>
          <ac:spMkLst>
            <pc:docMk/>
            <pc:sldMk cId="1581704909" sldId="410"/>
            <ac:spMk id="5" creationId="{FD3636AB-BCA8-46F6-9CA5-DA9E075D533A}"/>
          </ac:spMkLst>
        </pc:spChg>
        <pc:spChg chg="del">
          <ac:chgData name="Forrest Williams" userId="9b00a79f-1f44-4b76-88de-41168e267041" providerId="ADAL" clId="{5582FC19-6B47-42FC-803B-ED15828B1C74}" dt="2021-12-08T18:56:11.941" v="2619" actId="478"/>
          <ac:spMkLst>
            <pc:docMk/>
            <pc:sldMk cId="1581704909" sldId="410"/>
            <ac:spMk id="6" creationId="{967405D5-1F92-4A61-B2A7-E54E366106D5}"/>
          </ac:spMkLst>
        </pc:spChg>
        <pc:spChg chg="add mod">
          <ac:chgData name="Forrest Williams" userId="9b00a79f-1f44-4b76-88de-41168e267041" providerId="ADAL" clId="{5582FC19-6B47-42FC-803B-ED15828B1C74}" dt="2021-12-08T18:56:31.252" v="2622"/>
          <ac:spMkLst>
            <pc:docMk/>
            <pc:sldMk cId="1581704909" sldId="410"/>
            <ac:spMk id="7" creationId="{4AB2D4CA-EC5E-491F-819C-C2E1AB089D06}"/>
          </ac:spMkLst>
        </pc:spChg>
        <pc:picChg chg="del">
          <ac:chgData name="Forrest Williams" userId="9b00a79f-1f44-4b76-88de-41168e267041" providerId="ADAL" clId="{5582FC19-6B47-42FC-803B-ED15828B1C74}" dt="2021-12-08T18:56:14.417" v="2620" actId="478"/>
          <ac:picMkLst>
            <pc:docMk/>
            <pc:sldMk cId="1581704909" sldId="410"/>
            <ac:picMk id="2" creationId="{72992951-053A-498F-8840-3F9F3780C5D4}"/>
          </ac:picMkLst>
        </pc:picChg>
      </pc:sldChg>
      <pc:sldChg chg="addSp delSp modSp add del mod delAnim modNotesTx">
        <pc:chgData name="Forrest Williams" userId="9b00a79f-1f44-4b76-88de-41168e267041" providerId="ADAL" clId="{5582FC19-6B47-42FC-803B-ED15828B1C74}" dt="2021-12-08T17:26:24.123" v="2433"/>
        <pc:sldMkLst>
          <pc:docMk/>
          <pc:sldMk cId="37609125" sldId="412"/>
        </pc:sldMkLst>
        <pc:spChg chg="del">
          <ac:chgData name="Forrest Williams" userId="9b00a79f-1f44-4b76-88de-41168e267041" providerId="ADAL" clId="{5582FC19-6B47-42FC-803B-ED15828B1C74}" dt="2021-12-08T17:26:23.869" v="2432" actId="478"/>
          <ac:spMkLst>
            <pc:docMk/>
            <pc:sldMk cId="37609125" sldId="412"/>
            <ac:spMk id="2" creationId="{00000000-0000-0000-0000-000000000000}"/>
          </ac:spMkLst>
        </pc:spChg>
        <pc:spChg chg="add mod">
          <ac:chgData name="Forrest Williams" userId="9b00a79f-1f44-4b76-88de-41168e267041" providerId="ADAL" clId="{5582FC19-6B47-42FC-803B-ED15828B1C74}" dt="2021-12-08T17:26:24.123" v="2433"/>
          <ac:spMkLst>
            <pc:docMk/>
            <pc:sldMk cId="37609125" sldId="412"/>
            <ac:spMk id="9" creationId="{5A1FABB0-415B-48D4-A8B9-D08CAED711DA}"/>
          </ac:spMkLst>
        </pc:spChg>
        <pc:picChg chg="del">
          <ac:chgData name="Forrest Williams" userId="9b00a79f-1f44-4b76-88de-41168e267041" providerId="ADAL" clId="{5582FC19-6B47-42FC-803B-ED15828B1C74}" dt="2021-12-07T17:18:55.886" v="57" actId="478"/>
          <ac:picMkLst>
            <pc:docMk/>
            <pc:sldMk cId="37609125" sldId="412"/>
            <ac:picMk id="3" creationId="{45541220-8C15-4E90-A0EE-6A43FCF70FF4}"/>
          </ac:picMkLst>
        </pc:picChg>
        <pc:picChg chg="add mod">
          <ac:chgData name="Forrest Williams" userId="9b00a79f-1f44-4b76-88de-41168e267041" providerId="ADAL" clId="{5582FC19-6B47-42FC-803B-ED15828B1C74}" dt="2021-12-08T17:21:24.223" v="1791" actId="1038"/>
          <ac:picMkLst>
            <pc:docMk/>
            <pc:sldMk cId="37609125" sldId="412"/>
            <ac:picMk id="5" creationId="{2DDE5611-9477-4E07-ABF4-FBA5E97EDBE7}"/>
          </ac:picMkLst>
        </pc:picChg>
        <pc:picChg chg="del">
          <ac:chgData name="Forrest Williams" userId="9b00a79f-1f44-4b76-88de-41168e267041" providerId="ADAL" clId="{5582FC19-6B47-42FC-803B-ED15828B1C74}" dt="2021-12-08T17:20:37.128" v="1758" actId="478"/>
          <ac:picMkLst>
            <pc:docMk/>
            <pc:sldMk cId="37609125" sldId="412"/>
            <ac:picMk id="7" creationId="{11C39916-1C4D-4D87-949B-A07A9C39AC50}"/>
          </ac:picMkLst>
        </pc:picChg>
      </pc:sldChg>
      <pc:sldChg chg="addSp delSp modSp mod delAnim modNotesTx">
        <pc:chgData name="Forrest Williams" userId="9b00a79f-1f44-4b76-88de-41168e267041" providerId="ADAL" clId="{5582FC19-6B47-42FC-803B-ED15828B1C74}" dt="2021-12-08T17:26:03.347" v="2427"/>
        <pc:sldMkLst>
          <pc:docMk/>
          <pc:sldMk cId="460797560" sldId="413"/>
        </pc:sldMkLst>
        <pc:spChg chg="del">
          <ac:chgData name="Forrest Williams" userId="9b00a79f-1f44-4b76-88de-41168e267041" providerId="ADAL" clId="{5582FC19-6B47-42FC-803B-ED15828B1C74}" dt="2021-12-07T17:18:36.217" v="53" actId="478"/>
          <ac:spMkLst>
            <pc:docMk/>
            <pc:sldMk cId="460797560" sldId="413"/>
            <ac:spMk id="3" creationId="{ECBB3CB5-BA2F-497B-ACC4-2445D7B84246}"/>
          </ac:spMkLst>
        </pc:spChg>
        <pc:spChg chg="add mod">
          <ac:chgData name="Forrest Williams" userId="9b00a79f-1f44-4b76-88de-41168e267041" providerId="ADAL" clId="{5582FC19-6B47-42FC-803B-ED15828B1C74}" dt="2021-12-08T17:26:03.347" v="2427"/>
          <ac:spMkLst>
            <pc:docMk/>
            <pc:sldMk cId="460797560" sldId="413"/>
            <ac:spMk id="5" creationId="{27CEA679-2EA3-4576-83C3-8BEFC0C4826E}"/>
          </ac:spMkLst>
        </pc:spChg>
        <pc:spChg chg="del">
          <ac:chgData name="Forrest Williams" userId="9b00a79f-1f44-4b76-88de-41168e267041" providerId="ADAL" clId="{5582FC19-6B47-42FC-803B-ED15828B1C74}" dt="2021-12-08T17:26:03.046" v="2426" actId="478"/>
          <ac:spMkLst>
            <pc:docMk/>
            <pc:sldMk cId="460797560" sldId="413"/>
            <ac:spMk id="6" creationId="{490790AC-ACBA-4A18-9C83-A5AFE36C3C39}"/>
          </ac:spMkLst>
        </pc:spChg>
        <pc:picChg chg="del">
          <ac:chgData name="Forrest Williams" userId="9b00a79f-1f44-4b76-88de-41168e267041" providerId="ADAL" clId="{5582FC19-6B47-42FC-803B-ED15828B1C74}" dt="2021-12-08T16:56:58.641" v="148" actId="478"/>
          <ac:picMkLst>
            <pc:docMk/>
            <pc:sldMk cId="460797560" sldId="413"/>
            <ac:picMk id="10" creationId="{7B996A8C-8246-4084-95C4-06D69B6B46B1}"/>
          </ac:picMkLst>
        </pc:picChg>
      </pc:sldChg>
      <pc:sldChg chg="del">
        <pc:chgData name="Forrest Williams" userId="9b00a79f-1f44-4b76-88de-41168e267041" providerId="ADAL" clId="{5582FC19-6B47-42FC-803B-ED15828B1C74}" dt="2021-12-07T17:15:59.993" v="33" actId="47"/>
        <pc:sldMkLst>
          <pc:docMk/>
          <pc:sldMk cId="1395297691" sldId="416"/>
        </pc:sldMkLst>
      </pc:sldChg>
      <pc:sldChg chg="del">
        <pc:chgData name="Forrest Williams" userId="9b00a79f-1f44-4b76-88de-41168e267041" providerId="ADAL" clId="{5582FC19-6B47-42FC-803B-ED15828B1C74}" dt="2021-12-07T17:16:00.782" v="34" actId="47"/>
        <pc:sldMkLst>
          <pc:docMk/>
          <pc:sldMk cId="925140399" sldId="417"/>
        </pc:sldMkLst>
      </pc:sldChg>
      <pc:sldChg chg="addSp delSp modSp mod delAnim modNotesTx">
        <pc:chgData name="Forrest Williams" userId="9b00a79f-1f44-4b76-88de-41168e267041" providerId="ADAL" clId="{5582FC19-6B47-42FC-803B-ED15828B1C74}" dt="2021-12-08T17:26:17.588" v="2431"/>
        <pc:sldMkLst>
          <pc:docMk/>
          <pc:sldMk cId="381645774" sldId="418"/>
        </pc:sldMkLst>
        <pc:spChg chg="del">
          <ac:chgData name="Forrest Williams" userId="9b00a79f-1f44-4b76-88de-41168e267041" providerId="ADAL" clId="{5582FC19-6B47-42FC-803B-ED15828B1C74}" dt="2021-12-08T17:26:17.224" v="2430" actId="478"/>
          <ac:spMkLst>
            <pc:docMk/>
            <pc:sldMk cId="381645774" sldId="418"/>
            <ac:spMk id="5" creationId="{CCD19E97-B81B-4FFC-B462-F7E6F4361493}"/>
          </ac:spMkLst>
        </pc:spChg>
        <pc:spChg chg="add mod">
          <ac:chgData name="Forrest Williams" userId="9b00a79f-1f44-4b76-88de-41168e267041" providerId="ADAL" clId="{5582FC19-6B47-42FC-803B-ED15828B1C74}" dt="2021-12-08T17:26:17.588" v="2431"/>
          <ac:spMkLst>
            <pc:docMk/>
            <pc:sldMk cId="381645774" sldId="418"/>
            <ac:spMk id="6" creationId="{558A820B-818C-4C48-8A73-6191988C00EA}"/>
          </ac:spMkLst>
        </pc:spChg>
        <pc:spChg chg="del">
          <ac:chgData name="Forrest Williams" userId="9b00a79f-1f44-4b76-88de-41168e267041" providerId="ADAL" clId="{5582FC19-6B47-42FC-803B-ED15828B1C74}" dt="2021-12-07T17:18:41.513" v="54" actId="478"/>
          <ac:spMkLst>
            <pc:docMk/>
            <pc:sldMk cId="381645774" sldId="418"/>
            <ac:spMk id="6" creationId="{854DAF24-E4F4-4E99-AC70-48E4E6A4E0C7}"/>
          </ac:spMkLst>
        </pc:spChg>
        <pc:picChg chg="del">
          <ac:chgData name="Forrest Williams" userId="9b00a79f-1f44-4b76-88de-41168e267041" providerId="ADAL" clId="{5582FC19-6B47-42FC-803B-ED15828B1C74}" dt="2021-12-07T17:18:50.564" v="56" actId="478"/>
          <ac:picMkLst>
            <pc:docMk/>
            <pc:sldMk cId="381645774" sldId="418"/>
            <ac:picMk id="2" creationId="{4B133FFE-DEB6-47BC-B50E-B75B57C93215}"/>
          </ac:picMkLst>
        </pc:picChg>
      </pc:sldChg>
      <pc:sldChg chg="del">
        <pc:chgData name="Forrest Williams" userId="9b00a79f-1f44-4b76-88de-41168e267041" providerId="ADAL" clId="{5582FC19-6B47-42FC-803B-ED15828B1C74}" dt="2021-12-07T17:16:49.393" v="46" actId="47"/>
        <pc:sldMkLst>
          <pc:docMk/>
          <pc:sldMk cId="3176169995" sldId="420"/>
        </pc:sldMkLst>
      </pc:sldChg>
      <pc:sldChg chg="addSp delSp modSp mod delAnim modNotesTx">
        <pc:chgData name="Forrest Williams" userId="9b00a79f-1f44-4b76-88de-41168e267041" providerId="ADAL" clId="{5582FC19-6B47-42FC-803B-ED15828B1C74}" dt="2021-12-08T18:55:39.825" v="2617" actId="14826"/>
        <pc:sldMkLst>
          <pc:docMk/>
          <pc:sldMk cId="3614776372" sldId="424"/>
        </pc:sldMkLst>
        <pc:spChg chg="del">
          <ac:chgData name="Forrest Williams" userId="9b00a79f-1f44-4b76-88de-41168e267041" providerId="ADAL" clId="{5582FC19-6B47-42FC-803B-ED15828B1C74}" dt="2021-12-08T17:26:08.121" v="2428" actId="478"/>
          <ac:spMkLst>
            <pc:docMk/>
            <pc:sldMk cId="3614776372" sldId="424"/>
            <ac:spMk id="4" creationId="{3C35FBED-764A-4AC3-BBDC-F4ED9507CFDB}"/>
          </ac:spMkLst>
        </pc:spChg>
        <pc:spChg chg="add mod">
          <ac:chgData name="Forrest Williams" userId="9b00a79f-1f44-4b76-88de-41168e267041" providerId="ADAL" clId="{5582FC19-6B47-42FC-803B-ED15828B1C74}" dt="2021-12-08T17:26:08.459" v="2429"/>
          <ac:spMkLst>
            <pc:docMk/>
            <pc:sldMk cId="3614776372" sldId="424"/>
            <ac:spMk id="5" creationId="{76644E39-29AC-4AD3-B72F-44599AEBA6FB}"/>
          </ac:spMkLst>
        </pc:spChg>
        <pc:spChg chg="del">
          <ac:chgData name="Forrest Williams" userId="9b00a79f-1f44-4b76-88de-41168e267041" providerId="ADAL" clId="{5582FC19-6B47-42FC-803B-ED15828B1C74}" dt="2021-12-07T17:18:46.170" v="55" actId="478"/>
          <ac:spMkLst>
            <pc:docMk/>
            <pc:sldMk cId="3614776372" sldId="424"/>
            <ac:spMk id="7" creationId="{E61C266E-436F-4FE2-B7E8-241310736D5B}"/>
          </ac:spMkLst>
        </pc:spChg>
        <pc:picChg chg="add del mod">
          <ac:chgData name="Forrest Williams" userId="9b00a79f-1f44-4b76-88de-41168e267041" providerId="ADAL" clId="{5582FC19-6B47-42FC-803B-ED15828B1C74}" dt="2021-12-08T17:58:39.900" v="2434" actId="478"/>
          <ac:picMkLst>
            <pc:docMk/>
            <pc:sldMk cId="3614776372" sldId="424"/>
            <ac:picMk id="3" creationId="{1175CC2F-AA7C-4D70-8F8B-8CA44D0D9D2B}"/>
          </ac:picMkLst>
        </pc:picChg>
        <pc:picChg chg="del">
          <ac:chgData name="Forrest Williams" userId="9b00a79f-1f44-4b76-88de-41168e267041" providerId="ADAL" clId="{5582FC19-6B47-42FC-803B-ED15828B1C74}" dt="2021-12-07T17:15:07.575" v="4" actId="478"/>
          <ac:picMkLst>
            <pc:docMk/>
            <pc:sldMk cId="3614776372" sldId="424"/>
            <ac:picMk id="5" creationId="{8686C7E6-CCD9-4C59-9C20-3F35A2F42FC1}"/>
          </ac:picMkLst>
        </pc:picChg>
        <pc:picChg chg="del">
          <ac:chgData name="Forrest Williams" userId="9b00a79f-1f44-4b76-88de-41168e267041" providerId="ADAL" clId="{5582FC19-6B47-42FC-803B-ED15828B1C74}" dt="2021-12-07T17:15:10.193" v="5" actId="478"/>
          <ac:picMkLst>
            <pc:docMk/>
            <pc:sldMk cId="3614776372" sldId="424"/>
            <ac:picMk id="6" creationId="{042859B9-C941-4606-9868-90DB57471AA2}"/>
          </ac:picMkLst>
        </pc:picChg>
        <pc:picChg chg="add del mod">
          <ac:chgData name="Forrest Williams" userId="9b00a79f-1f44-4b76-88de-41168e267041" providerId="ADAL" clId="{5582FC19-6B47-42FC-803B-ED15828B1C74}" dt="2021-12-08T17:58:50.913" v="2436" actId="931"/>
          <ac:picMkLst>
            <pc:docMk/>
            <pc:sldMk cId="3614776372" sldId="424"/>
            <ac:picMk id="6" creationId="{80435B93-E4CD-47CA-9E83-8FE2F5AE0684}"/>
          </ac:picMkLst>
        </pc:picChg>
        <pc:picChg chg="add del mod">
          <ac:chgData name="Forrest Williams" userId="9b00a79f-1f44-4b76-88de-41168e267041" providerId="ADAL" clId="{5582FC19-6B47-42FC-803B-ED15828B1C74}" dt="2021-12-08T18:02:24.551" v="2567" actId="478"/>
          <ac:picMkLst>
            <pc:docMk/>
            <pc:sldMk cId="3614776372" sldId="424"/>
            <ac:picMk id="8" creationId="{3B991CE8-9D20-443E-8C35-34BC9C4E0512}"/>
          </ac:picMkLst>
        </pc:picChg>
        <pc:picChg chg="add del mod">
          <ac:chgData name="Forrest Williams" userId="9b00a79f-1f44-4b76-88de-41168e267041" providerId="ADAL" clId="{5582FC19-6B47-42FC-803B-ED15828B1C74}" dt="2021-12-08T18:55:39.825" v="2617" actId="14826"/>
          <ac:picMkLst>
            <pc:docMk/>
            <pc:sldMk cId="3614776372" sldId="424"/>
            <ac:picMk id="10" creationId="{5851826B-4624-47BA-94E3-1797B38C343B}"/>
          </ac:picMkLst>
        </pc:picChg>
      </pc:sldChg>
      <pc:sldChg chg="modSp add del mod">
        <pc:chgData name="Forrest Williams" userId="9b00a79f-1f44-4b76-88de-41168e267041" providerId="ADAL" clId="{5582FC19-6B47-42FC-803B-ED15828B1C74}" dt="2021-12-07T17:19:14.870" v="58" actId="47"/>
        <pc:sldMkLst>
          <pc:docMk/>
          <pc:sldMk cId="1616552427" sldId="425"/>
        </pc:sldMkLst>
        <pc:spChg chg="mod">
          <ac:chgData name="Forrest Williams" userId="9b00a79f-1f44-4b76-88de-41168e267041" providerId="ADAL" clId="{5582FC19-6B47-42FC-803B-ED15828B1C74}" dt="2021-12-07T17:17:00.821" v="48" actId="1076"/>
          <ac:spMkLst>
            <pc:docMk/>
            <pc:sldMk cId="1616552427" sldId="425"/>
            <ac:spMk id="6" creationId="{6B8F7706-E52B-464E-817F-F7C347D1896B}"/>
          </ac:spMkLst>
        </pc:spChg>
      </pc:sldChg>
      <pc:sldChg chg="addSp delSp modSp add mod modShow">
        <pc:chgData name="Forrest Williams" userId="9b00a79f-1f44-4b76-88de-41168e267041" providerId="ADAL" clId="{5582FC19-6B47-42FC-803B-ED15828B1C74}" dt="2021-12-08T18:57:32.077" v="2665" actId="729"/>
        <pc:sldMkLst>
          <pc:docMk/>
          <pc:sldMk cId="1919228474" sldId="425"/>
        </pc:sldMkLst>
        <pc:spChg chg="add mod">
          <ac:chgData name="Forrest Williams" userId="9b00a79f-1f44-4b76-88de-41168e267041" providerId="ADAL" clId="{5582FC19-6B47-42FC-803B-ED15828B1C74}" dt="2021-12-08T18:57:26.601" v="2664" actId="1076"/>
          <ac:spMkLst>
            <pc:docMk/>
            <pc:sldMk cId="1919228474" sldId="425"/>
            <ac:spMk id="2" creationId="{BA5FE922-328E-4A1C-8BF1-206B93E2B216}"/>
          </ac:spMkLst>
        </pc:spChg>
        <pc:picChg chg="del mod">
          <ac:chgData name="Forrest Williams" userId="9b00a79f-1f44-4b76-88de-41168e267041" providerId="ADAL" clId="{5582FC19-6B47-42FC-803B-ED15828B1C74}" dt="2021-12-08T18:56:48.739" v="2626" actId="478"/>
          <ac:picMkLst>
            <pc:docMk/>
            <pc:sldMk cId="1919228474" sldId="425"/>
            <ac:picMk id="4" creationId="{1F68C976-789D-4E40-9CD9-C9B35AD6FDB7}"/>
          </ac:picMkLst>
        </pc:picChg>
      </pc:sldChg>
      <pc:sldChg chg="del">
        <pc:chgData name="Forrest Williams" userId="9b00a79f-1f44-4b76-88de-41168e267041" providerId="ADAL" clId="{5582FC19-6B47-42FC-803B-ED15828B1C74}" dt="2021-12-07T17:16:17.329" v="38" actId="47"/>
        <pc:sldMkLst>
          <pc:docMk/>
          <pc:sldMk cId="1707583665" sldId="426"/>
        </pc:sldMkLst>
      </pc:sldChg>
      <pc:sldChg chg="del">
        <pc:chgData name="Forrest Williams" userId="9b00a79f-1f44-4b76-88de-41168e267041" providerId="ADAL" clId="{5582FC19-6B47-42FC-803B-ED15828B1C74}" dt="2021-12-07T17:15:04.646" v="3" actId="47"/>
        <pc:sldMkLst>
          <pc:docMk/>
          <pc:sldMk cId="1862785084" sldId="427"/>
        </pc:sldMkLst>
      </pc:sldChg>
      <pc:sldChg chg="del">
        <pc:chgData name="Forrest Williams" userId="9b00a79f-1f44-4b76-88de-41168e267041" providerId="ADAL" clId="{5582FC19-6B47-42FC-803B-ED15828B1C74}" dt="2021-12-07T17:16:01.709" v="35" actId="47"/>
        <pc:sldMkLst>
          <pc:docMk/>
          <pc:sldMk cId="701142610" sldId="428"/>
        </pc:sldMkLst>
      </pc:sldChg>
      <pc:sldChg chg="del">
        <pc:chgData name="Forrest Williams" userId="9b00a79f-1f44-4b76-88de-41168e267041" providerId="ADAL" clId="{5582FC19-6B47-42FC-803B-ED15828B1C74}" dt="2021-12-07T17:16:20.056" v="39" actId="47"/>
        <pc:sldMkLst>
          <pc:docMk/>
          <pc:sldMk cId="3583672973" sldId="429"/>
        </pc:sldMkLst>
      </pc:sldChg>
      <pc:sldChg chg="del">
        <pc:chgData name="Forrest Williams" userId="9b00a79f-1f44-4b76-88de-41168e267041" providerId="ADAL" clId="{5582FC19-6B47-42FC-803B-ED15828B1C74}" dt="2021-12-07T17:16:21.237" v="40" actId="47"/>
        <pc:sldMkLst>
          <pc:docMk/>
          <pc:sldMk cId="469150464" sldId="430"/>
        </pc:sldMkLst>
      </pc:sldChg>
    </pc:docChg>
  </pc:docChgLst>
  <pc:docChgLst>
    <pc:chgData name="Forrest Williams" userId="9b00a79f-1f44-4b76-88de-41168e267041" providerId="ADAL" clId="{9D309F99-FEB8-4F7B-81C2-9843D34EDA03}"/>
    <pc:docChg chg="undo custSel addSld delSld modSld sldOrd">
      <pc:chgData name="Forrest Williams" userId="9b00a79f-1f44-4b76-88de-41168e267041" providerId="ADAL" clId="{9D309F99-FEB8-4F7B-81C2-9843D34EDA03}" dt="2021-12-07T15:53:12.068" v="20504"/>
      <pc:docMkLst>
        <pc:docMk/>
      </pc:docMkLst>
      <pc:sldChg chg="addSp delSp modSp mod modNotesTx">
        <pc:chgData name="Forrest Williams" userId="9b00a79f-1f44-4b76-88de-41168e267041" providerId="ADAL" clId="{9D309F99-FEB8-4F7B-81C2-9843D34EDA03}" dt="2021-12-07T15:50:19.662" v="20496"/>
        <pc:sldMkLst>
          <pc:docMk/>
          <pc:sldMk cId="610700485" sldId="256"/>
        </pc:sldMkLst>
        <pc:spChg chg="del mod">
          <ac:chgData name="Forrest Williams" userId="9b00a79f-1f44-4b76-88de-41168e267041" providerId="ADAL" clId="{9D309F99-FEB8-4F7B-81C2-9843D34EDA03}" dt="2021-12-06T20:58:55.517" v="18718" actId="478"/>
          <ac:spMkLst>
            <pc:docMk/>
            <pc:sldMk cId="610700485" sldId="256"/>
            <ac:spMk id="2" creationId="{00000000-0000-0000-0000-000000000000}"/>
          </ac:spMkLst>
        </pc:spChg>
        <pc:spChg chg="mod">
          <ac:chgData name="Forrest Williams" userId="9b00a79f-1f44-4b76-88de-41168e267041" providerId="ADAL" clId="{9D309F99-FEB8-4F7B-81C2-9843D34EDA03}" dt="2021-11-23T21:07:12.402" v="0"/>
          <ac:spMkLst>
            <pc:docMk/>
            <pc:sldMk cId="610700485" sldId="256"/>
            <ac:spMk id="4" creationId="{00000000-0000-0000-0000-000000000000}"/>
          </ac:spMkLst>
        </pc:spChg>
        <pc:spChg chg="mod">
          <ac:chgData name="Forrest Williams" userId="9b00a79f-1f44-4b76-88de-41168e267041" providerId="ADAL" clId="{9D309F99-FEB8-4F7B-81C2-9843D34EDA03}" dt="2021-11-23T21:08:04.006" v="35" actId="20577"/>
          <ac:spMkLst>
            <pc:docMk/>
            <pc:sldMk cId="610700485" sldId="256"/>
            <ac:spMk id="5" creationId="{00000000-0000-0000-0000-000000000000}"/>
          </ac:spMkLst>
        </pc:spChg>
        <pc:spChg chg="add mod">
          <ac:chgData name="Forrest Williams" userId="9b00a79f-1f44-4b76-88de-41168e267041" providerId="ADAL" clId="{9D309F99-FEB8-4F7B-81C2-9843D34EDA03}" dt="2021-12-06T20:58:55.929" v="18719"/>
          <ac:spMkLst>
            <pc:docMk/>
            <pc:sldMk cId="610700485" sldId="256"/>
            <ac:spMk id="6" creationId="{778D2B17-7B5E-426B-9369-C87CC2D0AB39}"/>
          </ac:spMkLst>
        </pc:spChg>
        <pc:picChg chg="add del mod">
          <ac:chgData name="Forrest Williams" userId="9b00a79f-1f44-4b76-88de-41168e267041" providerId="ADAL" clId="{9D309F99-FEB8-4F7B-81C2-9843D34EDA03}" dt="2021-12-07T15:46:43.286" v="20491"/>
          <ac:picMkLst>
            <pc:docMk/>
            <pc:sldMk cId="610700485" sldId="256"/>
            <ac:picMk id="2" creationId="{2F72FD4C-4A56-498B-93BA-6DF1C9D531CD}"/>
          </ac:picMkLst>
        </pc:picChg>
        <pc:picChg chg="add del mod">
          <ac:chgData name="Forrest Williams" userId="9b00a79f-1f44-4b76-88de-41168e267041" providerId="ADAL" clId="{9D309F99-FEB8-4F7B-81C2-9843D34EDA03}" dt="2021-12-06T21:23:01.707" v="19182"/>
          <ac:picMkLst>
            <pc:docMk/>
            <pc:sldMk cId="610700485" sldId="256"/>
            <ac:picMk id="3" creationId="{ADC8CE2F-FCB7-42C1-84C8-9A655F92F347}"/>
          </ac:picMkLst>
        </pc:picChg>
        <pc:picChg chg="add del mod">
          <ac:chgData name="Forrest Williams" userId="9b00a79f-1f44-4b76-88de-41168e267041" providerId="ADAL" clId="{9D309F99-FEB8-4F7B-81C2-9843D34EDA03}" dt="2021-12-07T15:47:19.314" v="20492"/>
          <ac:picMkLst>
            <pc:docMk/>
            <pc:sldMk cId="610700485" sldId="256"/>
            <ac:picMk id="3" creationId="{B07E236B-2C0F-4D56-BA93-A470B5874EE3}"/>
          </ac:picMkLst>
        </pc:picChg>
        <pc:picChg chg="add del mod">
          <ac:chgData name="Forrest Williams" userId="9b00a79f-1f44-4b76-88de-41168e267041" providerId="ADAL" clId="{9D309F99-FEB8-4F7B-81C2-9843D34EDA03}" dt="2021-12-07T15:46:22.670" v="20490"/>
          <ac:picMkLst>
            <pc:docMk/>
            <pc:sldMk cId="610700485" sldId="256"/>
            <ac:picMk id="8" creationId="{5A4BD4F7-9EFE-496A-9260-20389929A56B}"/>
          </ac:picMkLst>
        </pc:picChg>
        <pc:picChg chg="add del mod">
          <ac:chgData name="Forrest Williams" userId="9b00a79f-1f44-4b76-88de-41168e267041" providerId="ADAL" clId="{9D309F99-FEB8-4F7B-81C2-9843D34EDA03}" dt="2021-12-07T15:48:13.400" v="20493"/>
          <ac:picMkLst>
            <pc:docMk/>
            <pc:sldMk cId="610700485" sldId="256"/>
            <ac:picMk id="9" creationId="{A88FF1F3-5BD2-4408-82D0-157C3055CBEA}"/>
          </ac:picMkLst>
        </pc:picChg>
        <pc:picChg chg="add del mod">
          <ac:chgData name="Forrest Williams" userId="9b00a79f-1f44-4b76-88de-41168e267041" providerId="ADAL" clId="{9D309F99-FEB8-4F7B-81C2-9843D34EDA03}" dt="2021-12-07T15:49:09.794" v="20494"/>
          <ac:picMkLst>
            <pc:docMk/>
            <pc:sldMk cId="610700485" sldId="256"/>
            <ac:picMk id="10" creationId="{BC8E5F65-0E43-440F-9390-034617F35EC1}"/>
          </ac:picMkLst>
        </pc:picChg>
        <pc:picChg chg="add del mod">
          <ac:chgData name="Forrest Williams" userId="9b00a79f-1f44-4b76-88de-41168e267041" providerId="ADAL" clId="{9D309F99-FEB8-4F7B-81C2-9843D34EDA03}" dt="2021-12-07T15:49:42.678" v="20495"/>
          <ac:picMkLst>
            <pc:docMk/>
            <pc:sldMk cId="610700485" sldId="256"/>
            <ac:picMk id="11" creationId="{0E9176D5-7753-4380-9E60-F27340B48CEE}"/>
          </ac:picMkLst>
        </pc:picChg>
        <pc:picChg chg="add del mod">
          <ac:chgData name="Forrest Williams" userId="9b00a79f-1f44-4b76-88de-41168e267041" providerId="ADAL" clId="{9D309F99-FEB8-4F7B-81C2-9843D34EDA03}" dt="2021-12-07T15:50:19.662" v="20496"/>
          <ac:picMkLst>
            <pc:docMk/>
            <pc:sldMk cId="610700485" sldId="256"/>
            <ac:picMk id="12" creationId="{DB202C1C-2FFD-4C88-B783-6FF03E22EB96}"/>
          </ac:picMkLst>
        </pc:picChg>
        <pc:picChg chg="add mod">
          <ac:chgData name="Forrest Williams" userId="9b00a79f-1f44-4b76-88de-41168e267041" providerId="ADAL" clId="{9D309F99-FEB8-4F7B-81C2-9843D34EDA03}" dt="2021-12-07T15:50:19.662" v="20496"/>
          <ac:picMkLst>
            <pc:docMk/>
            <pc:sldMk cId="610700485" sldId="256"/>
            <ac:picMk id="13" creationId="{091157E9-1428-402C-BEDF-EEDF4BB49E72}"/>
          </ac:picMkLst>
        </pc:picChg>
      </pc:sldChg>
      <pc:sldChg chg="del">
        <pc:chgData name="Forrest Williams" userId="9b00a79f-1f44-4b76-88de-41168e267041" providerId="ADAL" clId="{9D309F99-FEB8-4F7B-81C2-9843D34EDA03}" dt="2021-11-23T21:17:26.546" v="332" actId="47"/>
        <pc:sldMkLst>
          <pc:docMk/>
          <pc:sldMk cId="1899023943" sldId="386"/>
        </pc:sldMkLst>
      </pc:sldChg>
      <pc:sldChg chg="del">
        <pc:chgData name="Forrest Williams" userId="9b00a79f-1f44-4b76-88de-41168e267041" providerId="ADAL" clId="{9D309F99-FEB8-4F7B-81C2-9843D34EDA03}" dt="2021-11-23T21:17:35.126" v="336" actId="47"/>
        <pc:sldMkLst>
          <pc:docMk/>
          <pc:sldMk cId="3699126092" sldId="392"/>
        </pc:sldMkLst>
      </pc:sldChg>
      <pc:sldChg chg="addSp delSp modSp mod modNotesTx">
        <pc:chgData name="Forrest Williams" userId="9b00a79f-1f44-4b76-88de-41168e267041" providerId="ADAL" clId="{9D309F99-FEB8-4F7B-81C2-9843D34EDA03}" dt="2021-12-07T15:51:30.628" v="20500" actId="20577"/>
        <pc:sldMkLst>
          <pc:docMk/>
          <pc:sldMk cId="3102723320" sldId="397"/>
        </pc:sldMkLst>
        <pc:spChg chg="add mod">
          <ac:chgData name="Forrest Williams" userId="9b00a79f-1f44-4b76-88de-41168e267041" providerId="ADAL" clId="{9D309F99-FEB8-4F7B-81C2-9843D34EDA03}" dt="2021-11-24T01:46:05.754" v="881" actId="1076"/>
          <ac:spMkLst>
            <pc:docMk/>
            <pc:sldMk cId="3102723320" sldId="397"/>
            <ac:spMk id="2" creationId="{1A274BAE-30EF-4E8F-8691-52205E16134D}"/>
          </ac:spMkLst>
        </pc:spChg>
        <pc:spChg chg="add del mod">
          <ac:chgData name="Forrest Williams" userId="9b00a79f-1f44-4b76-88de-41168e267041" providerId="ADAL" clId="{9D309F99-FEB8-4F7B-81C2-9843D34EDA03}" dt="2021-11-23T21:13:05.529" v="90"/>
          <ac:spMkLst>
            <pc:docMk/>
            <pc:sldMk cId="3102723320" sldId="397"/>
            <ac:spMk id="2" creationId="{4F98AD28-DA96-4D3E-A096-4F635A3E7B18}"/>
          </ac:spMkLst>
        </pc:spChg>
        <pc:spChg chg="del mod">
          <ac:chgData name="Forrest Williams" userId="9b00a79f-1f44-4b76-88de-41168e267041" providerId="ADAL" clId="{9D309F99-FEB8-4F7B-81C2-9843D34EDA03}" dt="2021-12-06T22:37:58.386" v="20248" actId="478"/>
          <ac:spMkLst>
            <pc:docMk/>
            <pc:sldMk cId="3102723320" sldId="397"/>
            <ac:spMk id="3" creationId="{ECBB3CB5-BA2F-497B-ACC4-2445D7B84246}"/>
          </ac:spMkLst>
        </pc:spChg>
        <pc:spChg chg="add mod">
          <ac:chgData name="Forrest Williams" userId="9b00a79f-1f44-4b76-88de-41168e267041" providerId="ADAL" clId="{9D309F99-FEB8-4F7B-81C2-9843D34EDA03}" dt="2021-12-07T15:51:28.725" v="20498" actId="20577"/>
          <ac:spMkLst>
            <pc:docMk/>
            <pc:sldMk cId="3102723320" sldId="397"/>
            <ac:spMk id="4" creationId="{539E54D4-8D2A-40C0-92A5-4B3B30F9A32E}"/>
          </ac:spMkLst>
        </pc:spChg>
        <pc:spChg chg="add del mod">
          <ac:chgData name="Forrest Williams" userId="9b00a79f-1f44-4b76-88de-41168e267041" providerId="ADAL" clId="{9D309F99-FEB8-4F7B-81C2-9843D34EDA03}" dt="2021-11-24T01:45:39.095" v="877" actId="478"/>
          <ac:spMkLst>
            <pc:docMk/>
            <pc:sldMk cId="3102723320" sldId="397"/>
            <ac:spMk id="5" creationId="{FD4DD047-33DC-45D4-B3A3-3BC8ADFA7AB0}"/>
          </ac:spMkLst>
        </pc:spChg>
        <pc:spChg chg="add mod">
          <ac:chgData name="Forrest Williams" userId="9b00a79f-1f44-4b76-88de-41168e267041" providerId="ADAL" clId="{9D309F99-FEB8-4F7B-81C2-9843D34EDA03}" dt="2021-11-24T01:47:20.929" v="888" actId="1076"/>
          <ac:spMkLst>
            <pc:docMk/>
            <pc:sldMk cId="3102723320" sldId="397"/>
            <ac:spMk id="6" creationId="{081D0DAD-EE2B-4DE0-B89D-CFE84DF11D2F}"/>
          </ac:spMkLst>
        </pc:spChg>
        <pc:spChg chg="add mod">
          <ac:chgData name="Forrest Williams" userId="9b00a79f-1f44-4b76-88de-41168e267041" providerId="ADAL" clId="{9D309F99-FEB8-4F7B-81C2-9843D34EDA03}" dt="2021-12-07T15:51:30.628" v="20500" actId="20577"/>
          <ac:spMkLst>
            <pc:docMk/>
            <pc:sldMk cId="3102723320" sldId="397"/>
            <ac:spMk id="8" creationId="{4E06EE8F-F11A-41E0-A6F8-4B5D125B50B6}"/>
          </ac:spMkLst>
        </pc:spChg>
        <pc:spChg chg="add mod">
          <ac:chgData name="Forrest Williams" userId="9b00a79f-1f44-4b76-88de-41168e267041" providerId="ADAL" clId="{9D309F99-FEB8-4F7B-81C2-9843D34EDA03}" dt="2021-12-06T20:58:47.311" v="18716"/>
          <ac:spMkLst>
            <pc:docMk/>
            <pc:sldMk cId="3102723320" sldId="397"/>
            <ac:spMk id="9" creationId="{E6342305-A982-4F4C-AFED-6E263E2F86FD}"/>
          </ac:spMkLst>
        </pc:spChg>
        <pc:spChg chg="add mod">
          <ac:chgData name="Forrest Williams" userId="9b00a79f-1f44-4b76-88de-41168e267041" providerId="ADAL" clId="{9D309F99-FEB8-4F7B-81C2-9843D34EDA03}" dt="2021-11-24T01:49:02.146" v="901" actId="1037"/>
          <ac:spMkLst>
            <pc:docMk/>
            <pc:sldMk cId="3102723320" sldId="397"/>
            <ac:spMk id="12" creationId="{5557D7D7-CFDB-4D8C-9527-89123FAD5E50}"/>
          </ac:spMkLst>
        </pc:spChg>
        <pc:spChg chg="add mod">
          <ac:chgData name="Forrest Williams" userId="9b00a79f-1f44-4b76-88de-41168e267041" providerId="ADAL" clId="{9D309F99-FEB8-4F7B-81C2-9843D34EDA03}" dt="2021-11-24T01:49:51.310" v="911" actId="1076"/>
          <ac:spMkLst>
            <pc:docMk/>
            <pc:sldMk cId="3102723320" sldId="397"/>
            <ac:spMk id="13" creationId="{5ADD4EF0-19E2-4081-9147-0851F703376C}"/>
          </ac:spMkLst>
        </pc:spChg>
        <pc:spChg chg="add del mod">
          <ac:chgData name="Forrest Williams" userId="9b00a79f-1f44-4b76-88de-41168e267041" providerId="ADAL" clId="{9D309F99-FEB8-4F7B-81C2-9843D34EDA03}" dt="2021-12-06T22:37:56.562" v="20247"/>
          <ac:spMkLst>
            <pc:docMk/>
            <pc:sldMk cId="3102723320" sldId="397"/>
            <ac:spMk id="14" creationId="{C2FD6CB7-764D-4D23-BCAD-B03FF6108827}"/>
          </ac:spMkLst>
        </pc:spChg>
        <pc:spChg chg="add mod">
          <ac:chgData name="Forrest Williams" userId="9b00a79f-1f44-4b76-88de-41168e267041" providerId="ADAL" clId="{9D309F99-FEB8-4F7B-81C2-9843D34EDA03}" dt="2021-12-06T22:37:58.650" v="20249"/>
          <ac:spMkLst>
            <pc:docMk/>
            <pc:sldMk cId="3102723320" sldId="397"/>
            <ac:spMk id="15" creationId="{58F30B56-3772-4DCB-A832-56ABA5129F20}"/>
          </ac:spMkLst>
        </pc:spChg>
        <pc:spChg chg="add del mod">
          <ac:chgData name="Forrest Williams" userId="9b00a79f-1f44-4b76-88de-41168e267041" providerId="ADAL" clId="{9D309F99-FEB8-4F7B-81C2-9843D34EDA03}" dt="2021-11-24T01:43:56.804" v="737" actId="478"/>
          <ac:spMkLst>
            <pc:docMk/>
            <pc:sldMk cId="3102723320" sldId="397"/>
            <ac:spMk id="17" creationId="{7F8DC41F-01EF-435E-B643-D82EE5EC429D}"/>
          </ac:spMkLst>
        </pc:spChg>
        <pc:grpChg chg="del">
          <ac:chgData name="Forrest Williams" userId="9b00a79f-1f44-4b76-88de-41168e267041" providerId="ADAL" clId="{9D309F99-FEB8-4F7B-81C2-9843D34EDA03}" dt="2021-11-23T21:12:49.413" v="87" actId="478"/>
          <ac:grpSpMkLst>
            <pc:docMk/>
            <pc:sldMk cId="3102723320" sldId="397"/>
            <ac:grpSpMk id="13" creationId="{77029163-868D-4398-BE21-3E849AB17769}"/>
          </ac:grpSpMkLst>
        </pc:grpChg>
        <pc:grpChg chg="del">
          <ac:chgData name="Forrest Williams" userId="9b00a79f-1f44-4b76-88de-41168e267041" providerId="ADAL" clId="{9D309F99-FEB8-4F7B-81C2-9843D34EDA03}" dt="2021-11-23T21:12:49.413" v="87" actId="478"/>
          <ac:grpSpMkLst>
            <pc:docMk/>
            <pc:sldMk cId="3102723320" sldId="397"/>
            <ac:grpSpMk id="23" creationId="{8618329A-C4DB-4E86-8659-CE0C60ACEA3E}"/>
          </ac:grpSpMkLst>
        </pc:grpChg>
        <pc:grpChg chg="del">
          <ac:chgData name="Forrest Williams" userId="9b00a79f-1f44-4b76-88de-41168e267041" providerId="ADAL" clId="{9D309F99-FEB8-4F7B-81C2-9843D34EDA03}" dt="2021-11-23T21:12:49.413" v="87" actId="478"/>
          <ac:grpSpMkLst>
            <pc:docMk/>
            <pc:sldMk cId="3102723320" sldId="397"/>
            <ac:grpSpMk id="24" creationId="{5424FBDC-9A15-47C8-833C-D3B84B4B5FDE}"/>
          </ac:grpSpMkLst>
        </pc:grpChg>
        <pc:picChg chg="del">
          <ac:chgData name="Forrest Williams" userId="9b00a79f-1f44-4b76-88de-41168e267041" providerId="ADAL" clId="{9D309F99-FEB8-4F7B-81C2-9843D34EDA03}" dt="2021-11-23T21:12:45.667" v="86" actId="478"/>
          <ac:picMkLst>
            <pc:docMk/>
            <pc:sldMk cId="3102723320" sldId="397"/>
            <ac:picMk id="4" creationId="{D9E046A4-986F-40C0-B279-C83548ED970F}"/>
          </ac:picMkLst>
        </pc:picChg>
        <pc:picChg chg="add del mod">
          <ac:chgData name="Forrest Williams" userId="9b00a79f-1f44-4b76-88de-41168e267041" providerId="ADAL" clId="{9D309F99-FEB8-4F7B-81C2-9843D34EDA03}" dt="2021-12-06T21:33:15.566" v="19285"/>
          <ac:picMkLst>
            <pc:docMk/>
            <pc:sldMk cId="3102723320" sldId="397"/>
            <ac:picMk id="5" creationId="{48D24DD1-51F4-48D4-A2F4-D54F58271E01}"/>
          </ac:picMkLst>
        </pc:picChg>
        <pc:picChg chg="add mod">
          <ac:chgData name="Forrest Williams" userId="9b00a79f-1f44-4b76-88de-41168e267041" providerId="ADAL" clId="{9D309F99-FEB8-4F7B-81C2-9843D34EDA03}" dt="2021-12-06T21:33:15.566" v="19285"/>
          <ac:picMkLst>
            <pc:docMk/>
            <pc:sldMk cId="3102723320" sldId="397"/>
            <ac:picMk id="7" creationId="{26217CD7-95D0-4261-9EAA-D8CA32DE17F6}"/>
          </ac:picMkLst>
        </pc:picChg>
        <pc:picChg chg="add del mod">
          <ac:chgData name="Forrest Williams" userId="9b00a79f-1f44-4b76-88de-41168e267041" providerId="ADAL" clId="{9D309F99-FEB8-4F7B-81C2-9843D34EDA03}" dt="2021-11-23T21:13:21.280" v="92"/>
          <ac:picMkLst>
            <pc:docMk/>
            <pc:sldMk cId="3102723320" sldId="397"/>
            <ac:picMk id="14" creationId="{4F12AF18-C2CA-4A3C-BEB5-9C321563A270}"/>
          </ac:picMkLst>
        </pc:picChg>
        <pc:picChg chg="add del mod">
          <ac:chgData name="Forrest Williams" userId="9b00a79f-1f44-4b76-88de-41168e267041" providerId="ADAL" clId="{9D309F99-FEB8-4F7B-81C2-9843D34EDA03}" dt="2021-11-23T21:14:21.151" v="117" actId="478"/>
          <ac:picMkLst>
            <pc:docMk/>
            <pc:sldMk cId="3102723320" sldId="397"/>
            <ac:picMk id="16" creationId="{662B5430-6BF4-4094-BBB4-58C41797783D}"/>
          </ac:picMkLst>
        </pc:picChg>
        <pc:cxnChg chg="add del mod">
          <ac:chgData name="Forrest Williams" userId="9b00a79f-1f44-4b76-88de-41168e267041" providerId="ADAL" clId="{9D309F99-FEB8-4F7B-81C2-9843D34EDA03}" dt="2021-11-24T01:48:28.362" v="895" actId="478"/>
          <ac:cxnSpMkLst>
            <pc:docMk/>
            <pc:sldMk cId="3102723320" sldId="397"/>
            <ac:cxnSpMk id="9" creationId="{283631B4-A69D-430E-8192-B08EF30C72B9}"/>
          </ac:cxnSpMkLst>
        </pc:cxnChg>
      </pc:sldChg>
      <pc:sldChg chg="del">
        <pc:chgData name="Forrest Williams" userId="9b00a79f-1f44-4b76-88de-41168e267041" providerId="ADAL" clId="{9D309F99-FEB8-4F7B-81C2-9843D34EDA03}" dt="2021-11-23T21:22:34.057" v="474" actId="47"/>
        <pc:sldMkLst>
          <pc:docMk/>
          <pc:sldMk cId="3241326144" sldId="399"/>
        </pc:sldMkLst>
      </pc:sldChg>
      <pc:sldChg chg="del">
        <pc:chgData name="Forrest Williams" userId="9b00a79f-1f44-4b76-88de-41168e267041" providerId="ADAL" clId="{9D309F99-FEB8-4F7B-81C2-9843D34EDA03}" dt="2021-11-23T21:17:23.453" v="330" actId="47"/>
        <pc:sldMkLst>
          <pc:docMk/>
          <pc:sldMk cId="3654788756" sldId="400"/>
        </pc:sldMkLst>
      </pc:sldChg>
      <pc:sldChg chg="del">
        <pc:chgData name="Forrest Williams" userId="9b00a79f-1f44-4b76-88de-41168e267041" providerId="ADAL" clId="{9D309F99-FEB8-4F7B-81C2-9843D34EDA03}" dt="2021-11-23T21:17:34.024" v="335" actId="47"/>
        <pc:sldMkLst>
          <pc:docMk/>
          <pc:sldMk cId="2987686547" sldId="401"/>
        </pc:sldMkLst>
      </pc:sldChg>
      <pc:sldChg chg="del">
        <pc:chgData name="Forrest Williams" userId="9b00a79f-1f44-4b76-88de-41168e267041" providerId="ADAL" clId="{9D309F99-FEB8-4F7B-81C2-9843D34EDA03}" dt="2021-11-23T21:17:29.449" v="333" actId="47"/>
        <pc:sldMkLst>
          <pc:docMk/>
          <pc:sldMk cId="2955552729" sldId="402"/>
        </pc:sldMkLst>
      </pc:sldChg>
      <pc:sldChg chg="del">
        <pc:chgData name="Forrest Williams" userId="9b00a79f-1f44-4b76-88de-41168e267041" providerId="ADAL" clId="{9D309F99-FEB8-4F7B-81C2-9843D34EDA03}" dt="2021-11-23T21:29:07.789" v="687" actId="47"/>
        <pc:sldMkLst>
          <pc:docMk/>
          <pc:sldMk cId="1340351117" sldId="403"/>
        </pc:sldMkLst>
      </pc:sldChg>
      <pc:sldChg chg="del">
        <pc:chgData name="Forrest Williams" userId="9b00a79f-1f44-4b76-88de-41168e267041" providerId="ADAL" clId="{9D309F99-FEB8-4F7B-81C2-9843D34EDA03}" dt="2021-11-23T21:17:22.373" v="329" actId="47"/>
        <pc:sldMkLst>
          <pc:docMk/>
          <pc:sldMk cId="1500592993" sldId="404"/>
        </pc:sldMkLst>
      </pc:sldChg>
      <pc:sldChg chg="del">
        <pc:chgData name="Forrest Williams" userId="9b00a79f-1f44-4b76-88de-41168e267041" providerId="ADAL" clId="{9D309F99-FEB8-4F7B-81C2-9843D34EDA03}" dt="2021-11-23T21:17:25.125" v="331" actId="47"/>
        <pc:sldMkLst>
          <pc:docMk/>
          <pc:sldMk cId="4104224750" sldId="405"/>
        </pc:sldMkLst>
      </pc:sldChg>
      <pc:sldChg chg="del">
        <pc:chgData name="Forrest Williams" userId="9b00a79f-1f44-4b76-88de-41168e267041" providerId="ADAL" clId="{9D309F99-FEB8-4F7B-81C2-9843D34EDA03}" dt="2021-11-23T21:17:31.531" v="334" actId="47"/>
        <pc:sldMkLst>
          <pc:docMk/>
          <pc:sldMk cId="2903743303" sldId="406"/>
        </pc:sldMkLst>
      </pc:sldChg>
      <pc:sldChg chg="del">
        <pc:chgData name="Forrest Williams" userId="9b00a79f-1f44-4b76-88de-41168e267041" providerId="ADAL" clId="{9D309F99-FEB8-4F7B-81C2-9843D34EDA03}" dt="2021-11-23T21:22:39.416" v="475" actId="47"/>
        <pc:sldMkLst>
          <pc:docMk/>
          <pc:sldMk cId="251972269" sldId="407"/>
        </pc:sldMkLst>
      </pc:sldChg>
      <pc:sldChg chg="del">
        <pc:chgData name="Forrest Williams" userId="9b00a79f-1f44-4b76-88de-41168e267041" providerId="ADAL" clId="{9D309F99-FEB8-4F7B-81C2-9843D34EDA03}" dt="2021-11-23T21:17:41.924" v="337" actId="47"/>
        <pc:sldMkLst>
          <pc:docMk/>
          <pc:sldMk cId="603322718" sldId="408"/>
        </pc:sldMkLst>
      </pc:sldChg>
      <pc:sldChg chg="del">
        <pc:chgData name="Forrest Williams" userId="9b00a79f-1f44-4b76-88de-41168e267041" providerId="ADAL" clId="{9D309F99-FEB8-4F7B-81C2-9843D34EDA03}" dt="2021-11-23T21:20:40.409" v="426" actId="47"/>
        <pc:sldMkLst>
          <pc:docMk/>
          <pc:sldMk cId="3388950230" sldId="409"/>
        </pc:sldMkLst>
      </pc:sldChg>
      <pc:sldChg chg="add del">
        <pc:chgData name="Forrest Williams" userId="9b00a79f-1f44-4b76-88de-41168e267041" providerId="ADAL" clId="{9D309F99-FEB8-4F7B-81C2-9843D34EDA03}" dt="2021-11-23T21:16:56.447" v="327" actId="47"/>
        <pc:sldMkLst>
          <pc:docMk/>
          <pc:sldMk cId="1529454988" sldId="410"/>
        </pc:sldMkLst>
      </pc:sldChg>
      <pc:sldChg chg="addSp delSp modSp add mod modNotesTx">
        <pc:chgData name="Forrest Williams" userId="9b00a79f-1f44-4b76-88de-41168e267041" providerId="ADAL" clId="{9D309F99-FEB8-4F7B-81C2-9843D34EDA03}" dt="2021-12-06T22:38:25.108" v="20257" actId="207"/>
        <pc:sldMkLst>
          <pc:docMk/>
          <pc:sldMk cId="1581704909" sldId="410"/>
        </pc:sldMkLst>
        <pc:spChg chg="del mod">
          <ac:chgData name="Forrest Williams" userId="9b00a79f-1f44-4b76-88de-41168e267041" providerId="ADAL" clId="{9D309F99-FEB8-4F7B-81C2-9843D34EDA03}" dt="2021-12-06T22:38:04.835" v="20250" actId="478"/>
          <ac:spMkLst>
            <pc:docMk/>
            <pc:sldMk cId="1581704909" sldId="410"/>
            <ac:spMk id="3" creationId="{ECBB3CB5-BA2F-497B-ACC4-2445D7B84246}"/>
          </ac:spMkLst>
        </pc:spChg>
        <pc:spChg chg="add mod">
          <ac:chgData name="Forrest Williams" userId="9b00a79f-1f44-4b76-88de-41168e267041" providerId="ADAL" clId="{9D309F99-FEB8-4F7B-81C2-9843D34EDA03}" dt="2021-12-06T20:58:45.443" v="18715"/>
          <ac:spMkLst>
            <pc:docMk/>
            <pc:sldMk cId="1581704909" sldId="410"/>
            <ac:spMk id="5" creationId="{FD3636AB-BCA8-46F6-9CA5-DA9E075D533A}"/>
          </ac:spMkLst>
        </pc:spChg>
        <pc:spChg chg="del mod">
          <ac:chgData name="Forrest Williams" userId="9b00a79f-1f44-4b76-88de-41168e267041" providerId="ADAL" clId="{9D309F99-FEB8-4F7B-81C2-9843D34EDA03}" dt="2021-11-24T01:27:46.519" v="692" actId="478"/>
          <ac:spMkLst>
            <pc:docMk/>
            <pc:sldMk cId="1581704909" sldId="410"/>
            <ac:spMk id="5" creationId="{FD4DD047-33DC-45D4-B3A3-3BC8ADFA7AB0}"/>
          </ac:spMkLst>
        </pc:spChg>
        <pc:spChg chg="add mod">
          <ac:chgData name="Forrest Williams" userId="9b00a79f-1f44-4b76-88de-41168e267041" providerId="ADAL" clId="{9D309F99-FEB8-4F7B-81C2-9843D34EDA03}" dt="2021-12-06T22:38:25.108" v="20257" actId="207"/>
          <ac:spMkLst>
            <pc:docMk/>
            <pc:sldMk cId="1581704909" sldId="410"/>
            <ac:spMk id="6" creationId="{967405D5-1F92-4A61-B2A7-E54E366106D5}"/>
          </ac:spMkLst>
        </pc:spChg>
        <pc:spChg chg="del mod">
          <ac:chgData name="Forrest Williams" userId="9b00a79f-1f44-4b76-88de-41168e267041" providerId="ADAL" clId="{9D309F99-FEB8-4F7B-81C2-9843D34EDA03}" dt="2021-11-24T01:27:39.258" v="691" actId="478"/>
          <ac:spMkLst>
            <pc:docMk/>
            <pc:sldMk cId="1581704909" sldId="410"/>
            <ac:spMk id="17" creationId="{7F8DC41F-01EF-435E-B643-D82EE5EC429D}"/>
          </ac:spMkLst>
        </pc:spChg>
        <pc:picChg chg="add mod">
          <ac:chgData name="Forrest Williams" userId="9b00a79f-1f44-4b76-88de-41168e267041" providerId="ADAL" clId="{9D309F99-FEB8-4F7B-81C2-9843D34EDA03}" dt="2021-12-06T21:49:14.990" v="19394"/>
          <ac:picMkLst>
            <pc:docMk/>
            <pc:sldMk cId="1581704909" sldId="410"/>
            <ac:picMk id="2" creationId="{72992951-053A-498F-8840-3F9F3780C5D4}"/>
          </ac:picMkLst>
        </pc:picChg>
        <pc:picChg chg="add mod">
          <ac:chgData name="Forrest Williams" userId="9b00a79f-1f44-4b76-88de-41168e267041" providerId="ADAL" clId="{9D309F99-FEB8-4F7B-81C2-9843D34EDA03}" dt="2021-11-24T01:28:02.710" v="700" actId="1038"/>
          <ac:picMkLst>
            <pc:docMk/>
            <pc:sldMk cId="1581704909" sldId="410"/>
            <ac:picMk id="4" creationId="{1F68C976-789D-4E40-9CD9-C9B35AD6FDB7}"/>
          </ac:picMkLst>
        </pc:picChg>
      </pc:sldChg>
      <pc:sldChg chg="modSp add del mod">
        <pc:chgData name="Forrest Williams" userId="9b00a79f-1f44-4b76-88de-41168e267041" providerId="ADAL" clId="{9D309F99-FEB8-4F7B-81C2-9843D34EDA03}" dt="2021-11-24T02:18:43.742" v="1024" actId="47"/>
        <pc:sldMkLst>
          <pc:docMk/>
          <pc:sldMk cId="879152950" sldId="411"/>
        </pc:sldMkLst>
        <pc:spChg chg="mod">
          <ac:chgData name="Forrest Williams" userId="9b00a79f-1f44-4b76-88de-41168e267041" providerId="ADAL" clId="{9D309F99-FEB8-4F7B-81C2-9843D34EDA03}" dt="2021-11-23T21:22:07.961" v="473" actId="207"/>
          <ac:spMkLst>
            <pc:docMk/>
            <pc:sldMk cId="879152950" sldId="411"/>
            <ac:spMk id="3" creationId="{ECBB3CB5-BA2F-497B-ACC4-2445D7B84246}"/>
          </ac:spMkLst>
        </pc:spChg>
        <pc:spChg chg="mod">
          <ac:chgData name="Forrest Williams" userId="9b00a79f-1f44-4b76-88de-41168e267041" providerId="ADAL" clId="{9D309F99-FEB8-4F7B-81C2-9843D34EDA03}" dt="2021-11-24T02:18:04.302" v="997" actId="20577"/>
          <ac:spMkLst>
            <pc:docMk/>
            <pc:sldMk cId="879152950" sldId="411"/>
            <ac:spMk id="5" creationId="{FD4DD047-33DC-45D4-B3A3-3BC8ADFA7AB0}"/>
          </ac:spMkLst>
        </pc:spChg>
      </pc:sldChg>
      <pc:sldChg chg="add del">
        <pc:chgData name="Forrest Williams" userId="9b00a79f-1f44-4b76-88de-41168e267041" providerId="ADAL" clId="{9D309F99-FEB8-4F7B-81C2-9843D34EDA03}" dt="2021-11-23T21:20:34.283" v="425" actId="47"/>
        <pc:sldMkLst>
          <pc:docMk/>
          <pc:sldMk cId="1859793572" sldId="411"/>
        </pc:sldMkLst>
      </pc:sldChg>
      <pc:sldChg chg="addSp delSp modSp add del mod modNotesTx">
        <pc:chgData name="Forrest Williams" userId="9b00a79f-1f44-4b76-88de-41168e267041" providerId="ADAL" clId="{9D309F99-FEB8-4F7B-81C2-9843D34EDA03}" dt="2021-12-07T15:32:07.082" v="20406" actId="1076"/>
        <pc:sldMkLst>
          <pc:docMk/>
          <pc:sldMk cId="37609125" sldId="412"/>
        </pc:sldMkLst>
        <pc:spChg chg="mod">
          <ac:chgData name="Forrest Williams" userId="9b00a79f-1f44-4b76-88de-41168e267041" providerId="ADAL" clId="{9D309F99-FEB8-4F7B-81C2-9843D34EDA03}" dt="2021-12-06T20:58:20.514" v="18707" actId="20577"/>
          <ac:spMkLst>
            <pc:docMk/>
            <pc:sldMk cId="37609125" sldId="412"/>
            <ac:spMk id="2" creationId="{00000000-0000-0000-0000-000000000000}"/>
          </ac:spMkLst>
        </pc:spChg>
        <pc:spChg chg="mod">
          <ac:chgData name="Forrest Williams" userId="9b00a79f-1f44-4b76-88de-41168e267041" providerId="ADAL" clId="{9D309F99-FEB8-4F7B-81C2-9843D34EDA03}" dt="2021-12-07T15:32:07.082" v="20406" actId="1076"/>
          <ac:spMkLst>
            <pc:docMk/>
            <pc:sldMk cId="37609125" sldId="412"/>
            <ac:spMk id="4" creationId="{00000000-0000-0000-0000-000000000000}"/>
          </ac:spMkLst>
        </pc:spChg>
        <pc:spChg chg="del mod">
          <ac:chgData name="Forrest Williams" userId="9b00a79f-1f44-4b76-88de-41168e267041" providerId="ADAL" clId="{9D309F99-FEB8-4F7B-81C2-9843D34EDA03}" dt="2021-11-23T21:23:05.861" v="478" actId="478"/>
          <ac:spMkLst>
            <pc:docMk/>
            <pc:sldMk cId="37609125" sldId="412"/>
            <ac:spMk id="5" creationId="{00000000-0000-0000-0000-000000000000}"/>
          </ac:spMkLst>
        </pc:spChg>
        <pc:spChg chg="add mod">
          <ac:chgData name="Forrest Williams" userId="9b00a79f-1f44-4b76-88de-41168e267041" providerId="ADAL" clId="{9D309F99-FEB8-4F7B-81C2-9843D34EDA03}" dt="2021-12-06T20:58:12.211" v="18692" actId="14100"/>
          <ac:spMkLst>
            <pc:docMk/>
            <pc:sldMk cId="37609125" sldId="412"/>
            <ac:spMk id="6" creationId="{89A68E72-52F2-4659-B6B1-305F2C3D5F5B}"/>
          </ac:spMkLst>
        </pc:spChg>
        <pc:spChg chg="add mod">
          <ac:chgData name="Forrest Williams" userId="9b00a79f-1f44-4b76-88de-41168e267041" providerId="ADAL" clId="{9D309F99-FEB8-4F7B-81C2-9843D34EDA03}" dt="2021-12-07T15:31:43.180" v="20404" actId="120"/>
          <ac:spMkLst>
            <pc:docMk/>
            <pc:sldMk cId="37609125" sldId="412"/>
            <ac:spMk id="8" creationId="{8476A249-1CBA-44BE-9FD5-1BA90DDBFC2F}"/>
          </ac:spMkLst>
        </pc:spChg>
        <pc:picChg chg="add mod">
          <ac:chgData name="Forrest Williams" userId="9b00a79f-1f44-4b76-88de-41168e267041" providerId="ADAL" clId="{9D309F99-FEB8-4F7B-81C2-9843D34EDA03}" dt="2021-12-06T22:28:44.602" v="20229"/>
          <ac:picMkLst>
            <pc:docMk/>
            <pc:sldMk cId="37609125" sldId="412"/>
            <ac:picMk id="3" creationId="{45541220-8C15-4E90-A0EE-6A43FCF70FF4}"/>
          </ac:picMkLst>
        </pc:picChg>
        <pc:picChg chg="add mod">
          <ac:chgData name="Forrest Williams" userId="9b00a79f-1f44-4b76-88de-41168e267041" providerId="ADAL" clId="{9D309F99-FEB8-4F7B-81C2-9843D34EDA03}" dt="2021-12-07T15:31:26.043" v="20401" actId="1076"/>
          <ac:picMkLst>
            <pc:docMk/>
            <pc:sldMk cId="37609125" sldId="412"/>
            <ac:picMk id="7" creationId="{11C39916-1C4D-4D87-949B-A07A9C39AC50}"/>
          </ac:picMkLst>
        </pc:picChg>
        <pc:picChg chg="del">
          <ac:chgData name="Forrest Williams" userId="9b00a79f-1f44-4b76-88de-41168e267041" providerId="ADAL" clId="{9D309F99-FEB8-4F7B-81C2-9843D34EDA03}" dt="2021-12-06T20:57:02.555" v="18661" actId="478"/>
          <ac:picMkLst>
            <pc:docMk/>
            <pc:sldMk cId="37609125" sldId="412"/>
            <ac:picMk id="7" creationId="{46DFD3FA-44E7-40E8-87B7-26A64AFD5DC2}"/>
          </ac:picMkLst>
        </pc:picChg>
      </pc:sldChg>
      <pc:sldChg chg="addSp delSp modSp add mod addCm delCm modCm modNotesTx">
        <pc:chgData name="Forrest Williams" userId="9b00a79f-1f44-4b76-88de-41168e267041" providerId="ADAL" clId="{9D309F99-FEB8-4F7B-81C2-9843D34EDA03}" dt="2021-12-07T15:52:04.172" v="20501" actId="1592"/>
        <pc:sldMkLst>
          <pc:docMk/>
          <pc:sldMk cId="460797560" sldId="413"/>
        </pc:sldMkLst>
        <pc:spChg chg="del">
          <ac:chgData name="Forrest Williams" userId="9b00a79f-1f44-4b76-88de-41168e267041" providerId="ADAL" clId="{9D309F99-FEB8-4F7B-81C2-9843D34EDA03}" dt="2021-11-24T02:18:21.702" v="999" actId="478"/>
          <ac:spMkLst>
            <pc:docMk/>
            <pc:sldMk cId="460797560" sldId="413"/>
            <ac:spMk id="2" creationId="{1A274BAE-30EF-4E8F-8691-52205E16134D}"/>
          </ac:spMkLst>
        </pc:spChg>
        <pc:spChg chg="mod">
          <ac:chgData name="Forrest Williams" userId="9b00a79f-1f44-4b76-88de-41168e267041" providerId="ADAL" clId="{9D309F99-FEB8-4F7B-81C2-9843D34EDA03}" dt="2021-12-06T22:37:49.640" v="20245" actId="12788"/>
          <ac:spMkLst>
            <pc:docMk/>
            <pc:sldMk cId="460797560" sldId="413"/>
            <ac:spMk id="3" creationId="{ECBB3CB5-BA2F-497B-ACC4-2445D7B84246}"/>
          </ac:spMkLst>
        </pc:spChg>
        <pc:spChg chg="del">
          <ac:chgData name="Forrest Williams" userId="9b00a79f-1f44-4b76-88de-41168e267041" providerId="ADAL" clId="{9D309F99-FEB8-4F7B-81C2-9843D34EDA03}" dt="2021-11-24T02:18:21.702" v="999" actId="478"/>
          <ac:spMkLst>
            <pc:docMk/>
            <pc:sldMk cId="460797560" sldId="413"/>
            <ac:spMk id="4" creationId="{539E54D4-8D2A-40C0-92A5-4B3B30F9A32E}"/>
          </ac:spMkLst>
        </pc:spChg>
        <pc:spChg chg="add del mod">
          <ac:chgData name="Forrest Williams" userId="9b00a79f-1f44-4b76-88de-41168e267041" providerId="ADAL" clId="{9D309F99-FEB8-4F7B-81C2-9843D34EDA03}" dt="2021-12-06T13:49:34.192" v="1550" actId="478"/>
          <ac:spMkLst>
            <pc:docMk/>
            <pc:sldMk cId="460797560" sldId="413"/>
            <ac:spMk id="5" creationId="{07CD0156-78C5-4101-B7CE-7CE7D085DD9E}"/>
          </ac:spMkLst>
        </pc:spChg>
        <pc:spChg chg="del">
          <ac:chgData name="Forrest Williams" userId="9b00a79f-1f44-4b76-88de-41168e267041" providerId="ADAL" clId="{9D309F99-FEB8-4F7B-81C2-9843D34EDA03}" dt="2021-11-24T02:18:21.702" v="999" actId="478"/>
          <ac:spMkLst>
            <pc:docMk/>
            <pc:sldMk cId="460797560" sldId="413"/>
            <ac:spMk id="6" creationId="{081D0DAD-EE2B-4DE0-B89D-CFE84DF11D2F}"/>
          </ac:spMkLst>
        </pc:spChg>
        <pc:spChg chg="add mod">
          <ac:chgData name="Forrest Williams" userId="9b00a79f-1f44-4b76-88de-41168e267041" providerId="ADAL" clId="{9D309F99-FEB8-4F7B-81C2-9843D34EDA03}" dt="2021-12-06T20:58:49.702" v="18717"/>
          <ac:spMkLst>
            <pc:docMk/>
            <pc:sldMk cId="460797560" sldId="413"/>
            <ac:spMk id="6" creationId="{490790AC-ACBA-4A18-9C83-A5AFE36C3C39}"/>
          </ac:spMkLst>
        </pc:spChg>
        <pc:spChg chg="del">
          <ac:chgData name="Forrest Williams" userId="9b00a79f-1f44-4b76-88de-41168e267041" providerId="ADAL" clId="{9D309F99-FEB8-4F7B-81C2-9843D34EDA03}" dt="2021-11-24T02:18:21.702" v="999" actId="478"/>
          <ac:spMkLst>
            <pc:docMk/>
            <pc:sldMk cId="460797560" sldId="413"/>
            <ac:spMk id="8" creationId="{4E06EE8F-F11A-41E0-A6F8-4B5D125B50B6}"/>
          </ac:spMkLst>
        </pc:spChg>
        <pc:spChg chg="del">
          <ac:chgData name="Forrest Williams" userId="9b00a79f-1f44-4b76-88de-41168e267041" providerId="ADAL" clId="{9D309F99-FEB8-4F7B-81C2-9843D34EDA03}" dt="2021-11-24T02:18:21.702" v="999" actId="478"/>
          <ac:spMkLst>
            <pc:docMk/>
            <pc:sldMk cId="460797560" sldId="413"/>
            <ac:spMk id="12" creationId="{5557D7D7-CFDB-4D8C-9527-89123FAD5E50}"/>
          </ac:spMkLst>
        </pc:spChg>
        <pc:spChg chg="del">
          <ac:chgData name="Forrest Williams" userId="9b00a79f-1f44-4b76-88de-41168e267041" providerId="ADAL" clId="{9D309F99-FEB8-4F7B-81C2-9843D34EDA03}" dt="2021-11-24T02:18:21.702" v="999" actId="478"/>
          <ac:spMkLst>
            <pc:docMk/>
            <pc:sldMk cId="460797560" sldId="413"/>
            <ac:spMk id="13" creationId="{5ADD4EF0-19E2-4081-9147-0851F703376C}"/>
          </ac:spMkLst>
        </pc:spChg>
        <pc:picChg chg="add mod">
          <ac:chgData name="Forrest Williams" userId="9b00a79f-1f44-4b76-88de-41168e267041" providerId="ADAL" clId="{9D309F99-FEB8-4F7B-81C2-9843D34EDA03}" dt="2021-12-06T22:47:07.910" v="20286" actId="14826"/>
          <ac:picMkLst>
            <pc:docMk/>
            <pc:sldMk cId="460797560" sldId="413"/>
            <ac:picMk id="4" creationId="{535D1B49-DB46-465C-A4E0-C6A168325769}"/>
          </ac:picMkLst>
        </pc:picChg>
        <pc:picChg chg="add del mod">
          <ac:chgData name="Forrest Williams" userId="9b00a79f-1f44-4b76-88de-41168e267041" providerId="ADAL" clId="{9D309F99-FEB8-4F7B-81C2-9843D34EDA03}" dt="2021-12-06T21:25:39.288" v="19190"/>
          <ac:picMkLst>
            <pc:docMk/>
            <pc:sldMk cId="460797560" sldId="413"/>
            <ac:picMk id="7" creationId="{D75AFEA9-F80E-4548-8E40-5D9E5B351916}"/>
          </ac:picMkLst>
        </pc:picChg>
        <pc:picChg chg="add del mod">
          <ac:chgData name="Forrest Williams" userId="9b00a79f-1f44-4b76-88de-41168e267041" providerId="ADAL" clId="{9D309F99-FEB8-4F7B-81C2-9843D34EDA03}" dt="2021-12-06T21:26:45.372" v="19191"/>
          <ac:picMkLst>
            <pc:docMk/>
            <pc:sldMk cId="460797560" sldId="413"/>
            <ac:picMk id="8" creationId="{A9C51A51-D636-49F6-9B9F-BB987543ACD9}"/>
          </ac:picMkLst>
        </pc:picChg>
        <pc:picChg chg="add del mod">
          <ac:chgData name="Forrest Williams" userId="9b00a79f-1f44-4b76-88de-41168e267041" providerId="ADAL" clId="{9D309F99-FEB8-4F7B-81C2-9843D34EDA03}" dt="2021-12-06T21:31:11.445" v="19263"/>
          <ac:picMkLst>
            <pc:docMk/>
            <pc:sldMk cId="460797560" sldId="413"/>
            <ac:picMk id="9" creationId="{B97C3948-A183-4985-A8D8-257633C6A868}"/>
          </ac:picMkLst>
        </pc:picChg>
        <pc:picChg chg="add mod">
          <ac:chgData name="Forrest Williams" userId="9b00a79f-1f44-4b76-88de-41168e267041" providerId="ADAL" clId="{9D309F99-FEB8-4F7B-81C2-9843D34EDA03}" dt="2021-12-06T21:31:11.445" v="19263"/>
          <ac:picMkLst>
            <pc:docMk/>
            <pc:sldMk cId="460797560" sldId="413"/>
            <ac:picMk id="10" creationId="{7B996A8C-8246-4084-95C4-06D69B6B46B1}"/>
          </ac:picMkLst>
        </pc:picChg>
        <pc:cxnChg chg="add del mod">
          <ac:chgData name="Forrest Williams" userId="9b00a79f-1f44-4b76-88de-41168e267041" providerId="ADAL" clId="{9D309F99-FEB8-4F7B-81C2-9843D34EDA03}" dt="2021-12-06T16:09:14.287" v="2702" actId="478"/>
          <ac:cxnSpMkLst>
            <pc:docMk/>
            <pc:sldMk cId="460797560" sldId="413"/>
            <ac:cxnSpMk id="5" creationId="{B9D18738-0BDC-42C1-91D0-484DBDB964DC}"/>
          </ac:cxnSpMkLst>
        </pc:cxnChg>
      </pc:sldChg>
      <pc:sldChg chg="add del">
        <pc:chgData name="Forrest Williams" userId="9b00a79f-1f44-4b76-88de-41168e267041" providerId="ADAL" clId="{9D309F99-FEB8-4F7B-81C2-9843D34EDA03}" dt="2021-11-23T21:26:23.531" v="593"/>
        <pc:sldMkLst>
          <pc:docMk/>
          <pc:sldMk cId="3925226964" sldId="413"/>
        </pc:sldMkLst>
      </pc:sldChg>
      <pc:sldChg chg="addSp delSp modSp add del mod">
        <pc:chgData name="Forrest Williams" userId="9b00a79f-1f44-4b76-88de-41168e267041" providerId="ADAL" clId="{9D309F99-FEB8-4F7B-81C2-9843D34EDA03}" dt="2021-12-06T14:02:11.640" v="1572" actId="47"/>
        <pc:sldMkLst>
          <pc:docMk/>
          <pc:sldMk cId="460598927" sldId="414"/>
        </pc:sldMkLst>
        <pc:spChg chg="del mod">
          <ac:chgData name="Forrest Williams" userId="9b00a79f-1f44-4b76-88de-41168e267041" providerId="ADAL" clId="{9D309F99-FEB8-4F7B-81C2-9843D34EDA03}" dt="2021-12-06T14:01:15.267" v="1567" actId="478"/>
          <ac:spMkLst>
            <pc:docMk/>
            <pc:sldMk cId="460598927" sldId="414"/>
            <ac:spMk id="5" creationId="{07CD0156-78C5-4101-B7CE-7CE7D085DD9E}"/>
          </ac:spMkLst>
        </pc:spChg>
        <pc:picChg chg="add mod">
          <ac:chgData name="Forrest Williams" userId="9b00a79f-1f44-4b76-88de-41168e267041" providerId="ADAL" clId="{9D309F99-FEB8-4F7B-81C2-9843D34EDA03}" dt="2021-12-06T14:01:27.050" v="1569" actId="14100"/>
          <ac:picMkLst>
            <pc:docMk/>
            <pc:sldMk cId="460598927" sldId="414"/>
            <ac:picMk id="4" creationId="{7DD3DE3B-73EC-4F43-8D3B-4C3A4298EA87}"/>
          </ac:picMkLst>
        </pc:picChg>
      </pc:sldChg>
      <pc:sldChg chg="add del">
        <pc:chgData name="Forrest Williams" userId="9b00a79f-1f44-4b76-88de-41168e267041" providerId="ADAL" clId="{9D309F99-FEB8-4F7B-81C2-9843D34EDA03}" dt="2021-11-24T02:18:49.034" v="1026"/>
        <pc:sldMkLst>
          <pc:docMk/>
          <pc:sldMk cId="3450501472" sldId="414"/>
        </pc:sldMkLst>
      </pc:sldChg>
      <pc:sldChg chg="modSp add del mod">
        <pc:chgData name="Forrest Williams" userId="9b00a79f-1f44-4b76-88de-41168e267041" providerId="ADAL" clId="{9D309F99-FEB8-4F7B-81C2-9843D34EDA03}" dt="2021-12-06T14:04:01.746" v="1588" actId="47"/>
        <pc:sldMkLst>
          <pc:docMk/>
          <pc:sldMk cId="3701912437" sldId="415"/>
        </pc:sldMkLst>
        <pc:spChg chg="mod">
          <ac:chgData name="Forrest Williams" userId="9b00a79f-1f44-4b76-88de-41168e267041" providerId="ADAL" clId="{9D309F99-FEB8-4F7B-81C2-9843D34EDA03}" dt="2021-11-24T02:20:40.257" v="1144" actId="20577"/>
          <ac:spMkLst>
            <pc:docMk/>
            <pc:sldMk cId="3701912437" sldId="415"/>
            <ac:spMk id="5" creationId="{07CD0156-78C5-4101-B7CE-7CE7D085DD9E}"/>
          </ac:spMkLst>
        </pc:spChg>
      </pc:sldChg>
      <pc:sldChg chg="addSp delSp modSp add mod modNotesTx">
        <pc:chgData name="Forrest Williams" userId="9b00a79f-1f44-4b76-88de-41168e267041" providerId="ADAL" clId="{9D309F99-FEB8-4F7B-81C2-9843D34EDA03}" dt="2021-12-06T22:55:31.295" v="20293" actId="14100"/>
        <pc:sldMkLst>
          <pc:docMk/>
          <pc:sldMk cId="1395297691" sldId="416"/>
        </pc:sldMkLst>
        <pc:spChg chg="del">
          <ac:chgData name="Forrest Williams" userId="9b00a79f-1f44-4b76-88de-41168e267041" providerId="ADAL" clId="{9D309F99-FEB8-4F7B-81C2-9843D34EDA03}" dt="2021-12-06T22:39:08.433" v="20268" actId="478"/>
          <ac:spMkLst>
            <pc:docMk/>
            <pc:sldMk cId="1395297691" sldId="416"/>
            <ac:spMk id="3" creationId="{ECBB3CB5-BA2F-497B-ACC4-2445D7B84246}"/>
          </ac:spMkLst>
        </pc:spChg>
        <pc:spChg chg="del mod">
          <ac:chgData name="Forrest Williams" userId="9b00a79f-1f44-4b76-88de-41168e267041" providerId="ADAL" clId="{9D309F99-FEB8-4F7B-81C2-9843D34EDA03}" dt="2021-12-06T14:04:30.177" v="1593" actId="478"/>
          <ac:spMkLst>
            <pc:docMk/>
            <pc:sldMk cId="1395297691" sldId="416"/>
            <ac:spMk id="5" creationId="{07CD0156-78C5-4101-B7CE-7CE7D085DD9E}"/>
          </ac:spMkLst>
        </pc:spChg>
        <pc:spChg chg="add mod">
          <ac:chgData name="Forrest Williams" userId="9b00a79f-1f44-4b76-88de-41168e267041" providerId="ADAL" clId="{9D309F99-FEB8-4F7B-81C2-9843D34EDA03}" dt="2021-12-06T20:58:35.885" v="18712"/>
          <ac:spMkLst>
            <pc:docMk/>
            <pc:sldMk cId="1395297691" sldId="416"/>
            <ac:spMk id="5" creationId="{A3EE56F7-86B1-4FEB-9671-FB95207717F1}"/>
          </ac:spMkLst>
        </pc:spChg>
        <pc:spChg chg="add mod">
          <ac:chgData name="Forrest Williams" userId="9b00a79f-1f44-4b76-88de-41168e267041" providerId="ADAL" clId="{9D309F99-FEB8-4F7B-81C2-9843D34EDA03}" dt="2021-12-06T22:39:09.462" v="20269"/>
          <ac:spMkLst>
            <pc:docMk/>
            <pc:sldMk cId="1395297691" sldId="416"/>
            <ac:spMk id="6" creationId="{F2757273-F0E8-4340-999C-08DA1BF34A53}"/>
          </ac:spMkLst>
        </pc:spChg>
        <pc:picChg chg="add mod">
          <ac:chgData name="Forrest Williams" userId="9b00a79f-1f44-4b76-88de-41168e267041" providerId="ADAL" clId="{9D309F99-FEB8-4F7B-81C2-9843D34EDA03}" dt="2021-12-06T22:05:22.540" v="19488"/>
          <ac:picMkLst>
            <pc:docMk/>
            <pc:sldMk cId="1395297691" sldId="416"/>
            <ac:picMk id="2" creationId="{1E19CBB4-6CBF-45B0-843A-39268D52D2E8}"/>
          </ac:picMkLst>
        </pc:picChg>
        <pc:picChg chg="add mod">
          <ac:chgData name="Forrest Williams" userId="9b00a79f-1f44-4b76-88de-41168e267041" providerId="ADAL" clId="{9D309F99-FEB8-4F7B-81C2-9843D34EDA03}" dt="2021-12-06T22:55:31.295" v="20293" actId="14100"/>
          <ac:picMkLst>
            <pc:docMk/>
            <pc:sldMk cId="1395297691" sldId="416"/>
            <ac:picMk id="4" creationId="{A342E49E-35DD-44B2-850B-B4A59A8424D6}"/>
          </ac:picMkLst>
        </pc:picChg>
      </pc:sldChg>
      <pc:sldChg chg="addSp delSp modSp add mod modNotesTx">
        <pc:chgData name="Forrest Williams" userId="9b00a79f-1f44-4b76-88de-41168e267041" providerId="ADAL" clId="{9D309F99-FEB8-4F7B-81C2-9843D34EDA03}" dt="2021-12-06T22:56:10.525" v="20308" actId="1076"/>
        <pc:sldMkLst>
          <pc:docMk/>
          <pc:sldMk cId="925140399" sldId="417"/>
        </pc:sldMkLst>
        <pc:spChg chg="del">
          <ac:chgData name="Forrest Williams" userId="9b00a79f-1f44-4b76-88de-41168e267041" providerId="ADAL" clId="{9D309F99-FEB8-4F7B-81C2-9843D34EDA03}" dt="2021-12-06T22:39:15.999" v="20270" actId="478"/>
          <ac:spMkLst>
            <pc:docMk/>
            <pc:sldMk cId="925140399" sldId="417"/>
            <ac:spMk id="3" creationId="{ECBB3CB5-BA2F-497B-ACC4-2445D7B84246}"/>
          </ac:spMkLst>
        </pc:spChg>
        <pc:spChg chg="del">
          <ac:chgData name="Forrest Williams" userId="9b00a79f-1f44-4b76-88de-41168e267041" providerId="ADAL" clId="{9D309F99-FEB8-4F7B-81C2-9843D34EDA03}" dt="2021-12-06T14:05:04.790" v="1601" actId="478"/>
          <ac:spMkLst>
            <pc:docMk/>
            <pc:sldMk cId="925140399" sldId="417"/>
            <ac:spMk id="5" creationId="{07CD0156-78C5-4101-B7CE-7CE7D085DD9E}"/>
          </ac:spMkLst>
        </pc:spChg>
        <pc:spChg chg="add mod">
          <ac:chgData name="Forrest Williams" userId="9b00a79f-1f44-4b76-88de-41168e267041" providerId="ADAL" clId="{9D309F99-FEB8-4F7B-81C2-9843D34EDA03}" dt="2021-12-06T20:58:37.826" v="18713"/>
          <ac:spMkLst>
            <pc:docMk/>
            <pc:sldMk cId="925140399" sldId="417"/>
            <ac:spMk id="5" creationId="{67689F0F-7D37-4007-BD4E-EE332DAC42B3}"/>
          </ac:spMkLst>
        </pc:spChg>
        <pc:spChg chg="add mod">
          <ac:chgData name="Forrest Williams" userId="9b00a79f-1f44-4b76-88de-41168e267041" providerId="ADAL" clId="{9D309F99-FEB8-4F7B-81C2-9843D34EDA03}" dt="2021-12-06T22:39:16.627" v="20271"/>
          <ac:spMkLst>
            <pc:docMk/>
            <pc:sldMk cId="925140399" sldId="417"/>
            <ac:spMk id="6" creationId="{4143FC29-B7A9-4D97-8D7B-1256B5ACD9F6}"/>
          </ac:spMkLst>
        </pc:spChg>
        <pc:picChg chg="add mod">
          <ac:chgData name="Forrest Williams" userId="9b00a79f-1f44-4b76-88de-41168e267041" providerId="ADAL" clId="{9D309F99-FEB8-4F7B-81C2-9843D34EDA03}" dt="2021-12-06T22:07:49.849" v="19622"/>
          <ac:picMkLst>
            <pc:docMk/>
            <pc:sldMk cId="925140399" sldId="417"/>
            <ac:picMk id="2" creationId="{4821A411-4A8F-489A-9176-D6D66E54F047}"/>
          </ac:picMkLst>
        </pc:picChg>
        <pc:picChg chg="add mod">
          <ac:chgData name="Forrest Williams" userId="9b00a79f-1f44-4b76-88de-41168e267041" providerId="ADAL" clId="{9D309F99-FEB8-4F7B-81C2-9843D34EDA03}" dt="2021-12-06T22:56:10.525" v="20308" actId="1076"/>
          <ac:picMkLst>
            <pc:docMk/>
            <pc:sldMk cId="925140399" sldId="417"/>
            <ac:picMk id="4" creationId="{D53B40A1-FCC1-4A8E-AA03-D7DAA1B55E80}"/>
          </ac:picMkLst>
        </pc:picChg>
      </pc:sldChg>
      <pc:sldChg chg="addSp delSp modSp add mod addCm delCm modCm modNotesTx">
        <pc:chgData name="Forrest Williams" userId="9b00a79f-1f44-4b76-88de-41168e267041" providerId="ADAL" clId="{9D309F99-FEB8-4F7B-81C2-9843D34EDA03}" dt="2021-12-06T22:54:44.715" v="20288" actId="14826"/>
        <pc:sldMkLst>
          <pc:docMk/>
          <pc:sldMk cId="381645774" sldId="418"/>
        </pc:sldMkLst>
        <pc:spChg chg="del">
          <ac:chgData name="Forrest Williams" userId="9b00a79f-1f44-4b76-88de-41168e267041" providerId="ADAL" clId="{9D309F99-FEB8-4F7B-81C2-9843D34EDA03}" dt="2021-12-06T22:39:30.081" v="20274" actId="478"/>
          <ac:spMkLst>
            <pc:docMk/>
            <pc:sldMk cId="381645774" sldId="418"/>
            <ac:spMk id="3" creationId="{ECBB3CB5-BA2F-497B-ACC4-2445D7B84246}"/>
          </ac:spMkLst>
        </pc:spChg>
        <pc:spChg chg="del mod">
          <ac:chgData name="Forrest Williams" userId="9b00a79f-1f44-4b76-88de-41168e267041" providerId="ADAL" clId="{9D309F99-FEB8-4F7B-81C2-9843D34EDA03}" dt="2021-12-06T14:06:13.766" v="1611" actId="478"/>
          <ac:spMkLst>
            <pc:docMk/>
            <pc:sldMk cId="381645774" sldId="418"/>
            <ac:spMk id="5" creationId="{07CD0156-78C5-4101-B7CE-7CE7D085DD9E}"/>
          </ac:spMkLst>
        </pc:spChg>
        <pc:spChg chg="add mod">
          <ac:chgData name="Forrest Williams" userId="9b00a79f-1f44-4b76-88de-41168e267041" providerId="ADAL" clId="{9D309F99-FEB8-4F7B-81C2-9843D34EDA03}" dt="2021-12-06T20:58:31.715" v="18710"/>
          <ac:spMkLst>
            <pc:docMk/>
            <pc:sldMk cId="381645774" sldId="418"/>
            <ac:spMk id="5" creationId="{CCD19E97-B81B-4FFC-B462-F7E6F4361493}"/>
          </ac:spMkLst>
        </pc:spChg>
        <pc:spChg chg="add mod">
          <ac:chgData name="Forrest Williams" userId="9b00a79f-1f44-4b76-88de-41168e267041" providerId="ADAL" clId="{9D309F99-FEB8-4F7B-81C2-9843D34EDA03}" dt="2021-12-06T22:39:30.450" v="20275"/>
          <ac:spMkLst>
            <pc:docMk/>
            <pc:sldMk cId="381645774" sldId="418"/>
            <ac:spMk id="6" creationId="{854DAF24-E4F4-4E99-AC70-48E4E6A4E0C7}"/>
          </ac:spMkLst>
        </pc:spChg>
        <pc:picChg chg="add mod">
          <ac:chgData name="Forrest Williams" userId="9b00a79f-1f44-4b76-88de-41168e267041" providerId="ADAL" clId="{9D309F99-FEB8-4F7B-81C2-9843D34EDA03}" dt="2021-12-06T22:15:33.297" v="19771"/>
          <ac:picMkLst>
            <pc:docMk/>
            <pc:sldMk cId="381645774" sldId="418"/>
            <ac:picMk id="2" creationId="{4B133FFE-DEB6-47BC-B50E-B75B57C93215}"/>
          </ac:picMkLst>
        </pc:picChg>
        <pc:picChg chg="add mod">
          <ac:chgData name="Forrest Williams" userId="9b00a79f-1f44-4b76-88de-41168e267041" providerId="ADAL" clId="{9D309F99-FEB8-4F7B-81C2-9843D34EDA03}" dt="2021-12-06T22:54:44.715" v="20288" actId="14826"/>
          <ac:picMkLst>
            <pc:docMk/>
            <pc:sldMk cId="381645774" sldId="418"/>
            <ac:picMk id="4" creationId="{0E41E186-161B-4B9F-83BF-ABF545C3895B}"/>
          </ac:picMkLst>
        </pc:picChg>
      </pc:sldChg>
      <pc:sldChg chg="addSp delSp modSp add del mod modNotesTx">
        <pc:chgData name="Forrest Williams" userId="9b00a79f-1f44-4b76-88de-41168e267041" providerId="ADAL" clId="{9D309F99-FEB8-4F7B-81C2-9843D34EDA03}" dt="2021-12-06T14:07:25.883" v="1627" actId="47"/>
        <pc:sldMkLst>
          <pc:docMk/>
          <pc:sldMk cId="3740466523" sldId="419"/>
        </pc:sldMkLst>
        <pc:spChg chg="del mod">
          <ac:chgData name="Forrest Williams" userId="9b00a79f-1f44-4b76-88de-41168e267041" providerId="ADAL" clId="{9D309F99-FEB8-4F7B-81C2-9843D34EDA03}" dt="2021-11-29T19:24:40.634" v="1328" actId="478"/>
          <ac:spMkLst>
            <pc:docMk/>
            <pc:sldMk cId="3740466523" sldId="419"/>
            <ac:spMk id="5" creationId="{07CD0156-78C5-4101-B7CE-7CE7D085DD9E}"/>
          </ac:spMkLst>
        </pc:spChg>
        <pc:picChg chg="add del mod modCrop">
          <ac:chgData name="Forrest Williams" userId="9b00a79f-1f44-4b76-88de-41168e267041" providerId="ADAL" clId="{9D309F99-FEB8-4F7B-81C2-9843D34EDA03}" dt="2021-11-30T00:08:25.780" v="1487" actId="478"/>
          <ac:picMkLst>
            <pc:docMk/>
            <pc:sldMk cId="3740466523" sldId="419"/>
            <ac:picMk id="4" creationId="{4985E372-9C2D-4B3B-9D32-168DF6E12CDB}"/>
          </ac:picMkLst>
        </pc:picChg>
        <pc:picChg chg="add mod">
          <ac:chgData name="Forrest Williams" userId="9b00a79f-1f44-4b76-88de-41168e267041" providerId="ADAL" clId="{9D309F99-FEB8-4F7B-81C2-9843D34EDA03}" dt="2021-11-30T00:12:50.527" v="1522" actId="14826"/>
          <ac:picMkLst>
            <pc:docMk/>
            <pc:sldMk cId="3740466523" sldId="419"/>
            <ac:picMk id="5" creationId="{F67F17ED-94F9-42C4-AE41-E28F824171B2}"/>
          </ac:picMkLst>
        </pc:picChg>
      </pc:sldChg>
      <pc:sldChg chg="addSp delSp modSp add mod ord addCm delCm modCm modNotesTx">
        <pc:chgData name="Forrest Williams" userId="9b00a79f-1f44-4b76-88de-41168e267041" providerId="ADAL" clId="{9D309F99-FEB8-4F7B-81C2-9843D34EDA03}" dt="2021-12-06T22:55:04.884" v="20290" actId="14826"/>
        <pc:sldMkLst>
          <pc:docMk/>
          <pc:sldMk cId="3176169995" sldId="420"/>
        </pc:sldMkLst>
        <pc:spChg chg="del">
          <ac:chgData name="Forrest Williams" userId="9b00a79f-1f44-4b76-88de-41168e267041" providerId="ADAL" clId="{9D309F99-FEB8-4F7B-81C2-9843D34EDA03}" dt="2021-12-06T22:39:35.965" v="20276" actId="478"/>
          <ac:spMkLst>
            <pc:docMk/>
            <pc:sldMk cId="3176169995" sldId="420"/>
            <ac:spMk id="3" creationId="{ECBB3CB5-BA2F-497B-ACC4-2445D7B84246}"/>
          </ac:spMkLst>
        </pc:spChg>
        <pc:spChg chg="del mod">
          <ac:chgData name="Forrest Williams" userId="9b00a79f-1f44-4b76-88de-41168e267041" providerId="ADAL" clId="{9D309F99-FEB8-4F7B-81C2-9843D34EDA03}" dt="2021-12-06T14:08:10.187" v="1635" actId="478"/>
          <ac:spMkLst>
            <pc:docMk/>
            <pc:sldMk cId="3176169995" sldId="420"/>
            <ac:spMk id="5" creationId="{07CD0156-78C5-4101-B7CE-7CE7D085DD9E}"/>
          </ac:spMkLst>
        </pc:spChg>
        <pc:spChg chg="add mod">
          <ac:chgData name="Forrest Williams" userId="9b00a79f-1f44-4b76-88de-41168e267041" providerId="ADAL" clId="{9D309F99-FEB8-4F7B-81C2-9843D34EDA03}" dt="2021-12-06T20:58:29.801" v="18709"/>
          <ac:spMkLst>
            <pc:docMk/>
            <pc:sldMk cId="3176169995" sldId="420"/>
            <ac:spMk id="5" creationId="{0D6602FC-E3E2-4D85-87A1-390D18CFFAD4}"/>
          </ac:spMkLst>
        </pc:spChg>
        <pc:spChg chg="add mod">
          <ac:chgData name="Forrest Williams" userId="9b00a79f-1f44-4b76-88de-41168e267041" providerId="ADAL" clId="{9D309F99-FEB8-4F7B-81C2-9843D34EDA03}" dt="2021-12-06T22:39:36.372" v="20277"/>
          <ac:spMkLst>
            <pc:docMk/>
            <pc:sldMk cId="3176169995" sldId="420"/>
            <ac:spMk id="10" creationId="{0267CA01-DB5D-4C44-A1EC-94C15242EC12}"/>
          </ac:spMkLst>
        </pc:spChg>
        <pc:picChg chg="add del mod">
          <ac:chgData name="Forrest Williams" userId="9b00a79f-1f44-4b76-88de-41168e267041" providerId="ADAL" clId="{9D309F99-FEB8-4F7B-81C2-9843D34EDA03}" dt="2021-12-06T22:20:42.128" v="20055"/>
          <ac:picMkLst>
            <pc:docMk/>
            <pc:sldMk cId="3176169995" sldId="420"/>
            <ac:picMk id="2" creationId="{53D93C10-ADAE-477A-9B03-D1781AAA118F}"/>
          </ac:picMkLst>
        </pc:picChg>
        <pc:picChg chg="add mod ord">
          <ac:chgData name="Forrest Williams" userId="9b00a79f-1f44-4b76-88de-41168e267041" providerId="ADAL" clId="{9D309F99-FEB8-4F7B-81C2-9843D34EDA03}" dt="2021-12-06T22:55:04.884" v="20290" actId="14826"/>
          <ac:picMkLst>
            <pc:docMk/>
            <pc:sldMk cId="3176169995" sldId="420"/>
            <ac:picMk id="4" creationId="{44CF94A9-BE63-43D3-9814-458C7CC84F73}"/>
          </ac:picMkLst>
        </pc:picChg>
        <pc:picChg chg="add del mod">
          <ac:chgData name="Forrest Williams" userId="9b00a79f-1f44-4b76-88de-41168e267041" providerId="ADAL" clId="{9D309F99-FEB8-4F7B-81C2-9843D34EDA03}" dt="2021-12-06T22:24:05.667" v="20209"/>
          <ac:picMkLst>
            <pc:docMk/>
            <pc:sldMk cId="3176169995" sldId="420"/>
            <ac:picMk id="6" creationId="{09948F6F-0265-49FF-8A49-6B3929E7406E}"/>
          </ac:picMkLst>
        </pc:picChg>
        <pc:picChg chg="add del mod">
          <ac:chgData name="Forrest Williams" userId="9b00a79f-1f44-4b76-88de-41168e267041" providerId="ADAL" clId="{9D309F99-FEB8-4F7B-81C2-9843D34EDA03}" dt="2021-12-06T22:24:17.665" v="20210"/>
          <ac:picMkLst>
            <pc:docMk/>
            <pc:sldMk cId="3176169995" sldId="420"/>
            <ac:picMk id="7" creationId="{BFAA07D4-96B1-4439-AF1D-2C989496023F}"/>
          </ac:picMkLst>
        </pc:picChg>
        <pc:picChg chg="add del mod">
          <ac:chgData name="Forrest Williams" userId="9b00a79f-1f44-4b76-88de-41168e267041" providerId="ADAL" clId="{9D309F99-FEB8-4F7B-81C2-9843D34EDA03}" dt="2021-12-06T22:25:24.239" v="20211"/>
          <ac:picMkLst>
            <pc:docMk/>
            <pc:sldMk cId="3176169995" sldId="420"/>
            <ac:picMk id="8" creationId="{17FB1A3D-20EC-487B-8980-E22775E53B9D}"/>
          </ac:picMkLst>
        </pc:picChg>
        <pc:picChg chg="add mod">
          <ac:chgData name="Forrest Williams" userId="9b00a79f-1f44-4b76-88de-41168e267041" providerId="ADAL" clId="{9D309F99-FEB8-4F7B-81C2-9843D34EDA03}" dt="2021-12-06T22:25:24.239" v="20211"/>
          <ac:picMkLst>
            <pc:docMk/>
            <pc:sldMk cId="3176169995" sldId="420"/>
            <ac:picMk id="9" creationId="{9EA8A8E0-852D-44DE-B6A5-2643E1CD6ED0}"/>
          </ac:picMkLst>
        </pc:picChg>
      </pc:sldChg>
      <pc:sldChg chg="modSp add del mod ord modShow">
        <pc:chgData name="Forrest Williams" userId="9b00a79f-1f44-4b76-88de-41168e267041" providerId="ADAL" clId="{9D309F99-FEB8-4F7B-81C2-9843D34EDA03}" dt="2021-12-06T22:32:38.717" v="20230" actId="47"/>
        <pc:sldMkLst>
          <pc:docMk/>
          <pc:sldMk cId="138540017" sldId="421"/>
        </pc:sldMkLst>
        <pc:picChg chg="mod">
          <ac:chgData name="Forrest Williams" userId="9b00a79f-1f44-4b76-88de-41168e267041" providerId="ADAL" clId="{9D309F99-FEB8-4F7B-81C2-9843D34EDA03}" dt="2021-12-06T14:01:58.724" v="1571" actId="1076"/>
          <ac:picMkLst>
            <pc:docMk/>
            <pc:sldMk cId="138540017" sldId="421"/>
            <ac:picMk id="4" creationId="{7DD3DE3B-73EC-4F43-8D3B-4C3A4298EA87}"/>
          </ac:picMkLst>
        </pc:picChg>
      </pc:sldChg>
      <pc:sldChg chg="modSp add del mod ord modShow">
        <pc:chgData name="Forrest Williams" userId="9b00a79f-1f44-4b76-88de-41168e267041" providerId="ADAL" clId="{9D309F99-FEB8-4F7B-81C2-9843D34EDA03}" dt="2021-12-06T22:32:38.717" v="20230" actId="47"/>
        <pc:sldMkLst>
          <pc:docMk/>
          <pc:sldMk cId="2707754969" sldId="422"/>
        </pc:sldMkLst>
        <pc:picChg chg="mod">
          <ac:chgData name="Forrest Williams" userId="9b00a79f-1f44-4b76-88de-41168e267041" providerId="ADAL" clId="{9D309F99-FEB8-4F7B-81C2-9843D34EDA03}" dt="2021-12-06T14:02:23.078" v="1574" actId="14826"/>
          <ac:picMkLst>
            <pc:docMk/>
            <pc:sldMk cId="2707754969" sldId="422"/>
            <ac:picMk id="4" creationId="{7DD3DE3B-73EC-4F43-8D3B-4C3A4298EA87}"/>
          </ac:picMkLst>
        </pc:picChg>
      </pc:sldChg>
      <pc:sldChg chg="modSp add del mod ord modShow">
        <pc:chgData name="Forrest Williams" userId="9b00a79f-1f44-4b76-88de-41168e267041" providerId="ADAL" clId="{9D309F99-FEB8-4F7B-81C2-9843D34EDA03}" dt="2021-12-06T22:32:38.717" v="20230" actId="47"/>
        <pc:sldMkLst>
          <pc:docMk/>
          <pc:sldMk cId="3409426322" sldId="423"/>
        </pc:sldMkLst>
        <pc:picChg chg="mod">
          <ac:chgData name="Forrest Williams" userId="9b00a79f-1f44-4b76-88de-41168e267041" providerId="ADAL" clId="{9D309F99-FEB8-4F7B-81C2-9843D34EDA03}" dt="2021-12-06T14:02:45.122" v="1576" actId="14826"/>
          <ac:picMkLst>
            <pc:docMk/>
            <pc:sldMk cId="3409426322" sldId="423"/>
            <ac:picMk id="4" creationId="{7DD3DE3B-73EC-4F43-8D3B-4C3A4298EA87}"/>
          </ac:picMkLst>
        </pc:picChg>
      </pc:sldChg>
      <pc:sldChg chg="addSp delSp modSp add mod modNotesTx">
        <pc:chgData name="Forrest Williams" userId="9b00a79f-1f44-4b76-88de-41168e267041" providerId="ADAL" clId="{9D309F99-FEB8-4F7B-81C2-9843D34EDA03}" dt="2021-12-06T22:39:02.849" v="20267"/>
        <pc:sldMkLst>
          <pc:docMk/>
          <pc:sldMk cId="3614776372" sldId="424"/>
        </pc:sldMkLst>
        <pc:spChg chg="del">
          <ac:chgData name="Forrest Williams" userId="9b00a79f-1f44-4b76-88de-41168e267041" providerId="ADAL" clId="{9D309F99-FEB8-4F7B-81C2-9843D34EDA03}" dt="2021-12-06T22:39:02.448" v="20266" actId="478"/>
          <ac:spMkLst>
            <pc:docMk/>
            <pc:sldMk cId="3614776372" sldId="424"/>
            <ac:spMk id="3" creationId="{ECBB3CB5-BA2F-497B-ACC4-2445D7B84246}"/>
          </ac:spMkLst>
        </pc:spChg>
        <pc:spChg chg="add mod">
          <ac:chgData name="Forrest Williams" userId="9b00a79f-1f44-4b76-88de-41168e267041" providerId="ADAL" clId="{9D309F99-FEB8-4F7B-81C2-9843D34EDA03}" dt="2021-12-06T20:58:43.471" v="18714"/>
          <ac:spMkLst>
            <pc:docMk/>
            <pc:sldMk cId="3614776372" sldId="424"/>
            <ac:spMk id="4" creationId="{3C35FBED-764A-4AC3-BBDC-F4ED9507CFDB}"/>
          </ac:spMkLst>
        </pc:spChg>
        <pc:spChg chg="add mod">
          <ac:chgData name="Forrest Williams" userId="9b00a79f-1f44-4b76-88de-41168e267041" providerId="ADAL" clId="{9D309F99-FEB8-4F7B-81C2-9843D34EDA03}" dt="2021-12-06T22:39:02.849" v="20267"/>
          <ac:spMkLst>
            <pc:docMk/>
            <pc:sldMk cId="3614776372" sldId="424"/>
            <ac:spMk id="7" creationId="{E61C266E-436F-4FE2-B7E8-241310736D5B}"/>
          </ac:spMkLst>
        </pc:spChg>
        <pc:picChg chg="add del mod">
          <ac:chgData name="Forrest Williams" userId="9b00a79f-1f44-4b76-88de-41168e267041" providerId="ADAL" clId="{9D309F99-FEB8-4F7B-81C2-9843D34EDA03}" dt="2021-12-06T22:03:25.041" v="19462"/>
          <ac:picMkLst>
            <pc:docMk/>
            <pc:sldMk cId="3614776372" sldId="424"/>
            <ac:picMk id="2" creationId="{F1EA8D66-2B98-40E9-92DD-72B0C95B82C6}"/>
          </ac:picMkLst>
        </pc:picChg>
        <pc:picChg chg="del">
          <ac:chgData name="Forrest Williams" userId="9b00a79f-1f44-4b76-88de-41168e267041" providerId="ADAL" clId="{9D309F99-FEB8-4F7B-81C2-9843D34EDA03}" dt="2021-12-06T14:03:05.138" v="1578" actId="478"/>
          <ac:picMkLst>
            <pc:docMk/>
            <pc:sldMk cId="3614776372" sldId="424"/>
            <ac:picMk id="4" creationId="{7DD3DE3B-73EC-4F43-8D3B-4C3A4298EA87}"/>
          </ac:picMkLst>
        </pc:picChg>
        <pc:picChg chg="add mod">
          <ac:chgData name="Forrest Williams" userId="9b00a79f-1f44-4b76-88de-41168e267041" providerId="ADAL" clId="{9D309F99-FEB8-4F7B-81C2-9843D34EDA03}" dt="2021-12-06T14:03:37.959" v="1585" actId="1076"/>
          <ac:picMkLst>
            <pc:docMk/>
            <pc:sldMk cId="3614776372" sldId="424"/>
            <ac:picMk id="5" creationId="{8686C7E6-CCD9-4C59-9C20-3F35A2F42FC1}"/>
          </ac:picMkLst>
        </pc:picChg>
        <pc:picChg chg="add mod">
          <ac:chgData name="Forrest Williams" userId="9b00a79f-1f44-4b76-88de-41168e267041" providerId="ADAL" clId="{9D309F99-FEB8-4F7B-81C2-9843D34EDA03}" dt="2021-12-06T22:03:25.041" v="19462"/>
          <ac:picMkLst>
            <pc:docMk/>
            <pc:sldMk cId="3614776372" sldId="424"/>
            <ac:picMk id="6" creationId="{042859B9-C941-4606-9868-90DB57471AA2}"/>
          </ac:picMkLst>
        </pc:picChg>
      </pc:sldChg>
      <pc:sldChg chg="addSp delSp modSp add mod ord modShow modNotesTx">
        <pc:chgData name="Forrest Williams" userId="9b00a79f-1f44-4b76-88de-41168e267041" providerId="ADAL" clId="{9D309F99-FEB8-4F7B-81C2-9843D34EDA03}" dt="2021-12-06T20:56:37.846" v="18658"/>
        <pc:sldMkLst>
          <pc:docMk/>
          <pc:sldMk cId="1616552427" sldId="425"/>
        </pc:sldMkLst>
        <pc:spChg chg="add mod">
          <ac:chgData name="Forrest Williams" userId="9b00a79f-1f44-4b76-88de-41168e267041" providerId="ADAL" clId="{9D309F99-FEB8-4F7B-81C2-9843D34EDA03}" dt="2021-12-06T14:32:09.512" v="1926" actId="1076"/>
          <ac:spMkLst>
            <pc:docMk/>
            <pc:sldMk cId="1616552427" sldId="425"/>
            <ac:spMk id="4" creationId="{F5AAD76A-A30A-457C-860B-5AE63F4E5FA5}"/>
          </ac:spMkLst>
        </pc:spChg>
        <pc:spChg chg="del">
          <ac:chgData name="Forrest Williams" userId="9b00a79f-1f44-4b76-88de-41168e267041" providerId="ADAL" clId="{9D309F99-FEB8-4F7B-81C2-9843D34EDA03}" dt="2021-12-06T14:29:13.930" v="1687" actId="478"/>
          <ac:spMkLst>
            <pc:docMk/>
            <pc:sldMk cId="1616552427" sldId="425"/>
            <ac:spMk id="5" creationId="{07CD0156-78C5-4101-B7CE-7CE7D085DD9E}"/>
          </ac:spMkLst>
        </pc:spChg>
        <pc:spChg chg="add mod">
          <ac:chgData name="Forrest Williams" userId="9b00a79f-1f44-4b76-88de-41168e267041" providerId="ADAL" clId="{9D309F99-FEB8-4F7B-81C2-9843D34EDA03}" dt="2021-12-06T14:32:18.595" v="1928" actId="20577"/>
          <ac:spMkLst>
            <pc:docMk/>
            <pc:sldMk cId="1616552427" sldId="425"/>
            <ac:spMk id="6" creationId="{6B8F7706-E52B-464E-817F-F7C347D1896B}"/>
          </ac:spMkLst>
        </pc:spChg>
      </pc:sldChg>
      <pc:sldChg chg="add del">
        <pc:chgData name="Forrest Williams" userId="9b00a79f-1f44-4b76-88de-41168e267041" providerId="ADAL" clId="{9D309F99-FEB8-4F7B-81C2-9843D34EDA03}" dt="2021-12-06T14:03:59.705" v="1587" actId="47"/>
        <pc:sldMkLst>
          <pc:docMk/>
          <pc:sldMk cId="2038347396" sldId="425"/>
        </pc:sldMkLst>
      </pc:sldChg>
      <pc:sldChg chg="addSp delSp modSp add mod ord modNotesTx">
        <pc:chgData name="Forrest Williams" userId="9b00a79f-1f44-4b76-88de-41168e267041" providerId="ADAL" clId="{9D309F99-FEB8-4F7B-81C2-9843D34EDA03}" dt="2021-12-06T22:39:55.264" v="20285" actId="207"/>
        <pc:sldMkLst>
          <pc:docMk/>
          <pc:sldMk cId="1707583665" sldId="426"/>
        </pc:sldMkLst>
        <pc:spChg chg="add del">
          <ac:chgData name="Forrest Williams" userId="9b00a79f-1f44-4b76-88de-41168e267041" providerId="ADAL" clId="{9D309F99-FEB8-4F7B-81C2-9843D34EDA03}" dt="2021-12-06T14:34:08.650" v="1935" actId="478"/>
          <ac:spMkLst>
            <pc:docMk/>
            <pc:sldMk cId="1707583665" sldId="426"/>
            <ac:spMk id="2" creationId="{1943B7A0-6B5D-4448-A53D-D327F3C3E4F0}"/>
          </ac:spMkLst>
        </pc:spChg>
        <pc:spChg chg="del">
          <ac:chgData name="Forrest Williams" userId="9b00a79f-1f44-4b76-88de-41168e267041" providerId="ADAL" clId="{9D309F99-FEB8-4F7B-81C2-9843D34EDA03}" dt="2021-12-06T22:39:41.105" v="20278" actId="478"/>
          <ac:spMkLst>
            <pc:docMk/>
            <pc:sldMk cId="1707583665" sldId="426"/>
            <ac:spMk id="3" creationId="{ECBB3CB5-BA2F-497B-ACC4-2445D7B84246}"/>
          </ac:spMkLst>
        </pc:spChg>
        <pc:spChg chg="add del">
          <ac:chgData name="Forrest Williams" userId="9b00a79f-1f44-4b76-88de-41168e267041" providerId="ADAL" clId="{9D309F99-FEB8-4F7B-81C2-9843D34EDA03}" dt="2021-12-06T14:34:15.937" v="1937" actId="478"/>
          <ac:spMkLst>
            <pc:docMk/>
            <pc:sldMk cId="1707583665" sldId="426"/>
            <ac:spMk id="4" creationId="{EBCCFC15-37EB-45EF-9120-8F5D1B36D8C8}"/>
          </ac:spMkLst>
        </pc:spChg>
        <pc:spChg chg="add mod">
          <ac:chgData name="Forrest Williams" userId="9b00a79f-1f44-4b76-88de-41168e267041" providerId="ADAL" clId="{9D309F99-FEB8-4F7B-81C2-9843D34EDA03}" dt="2021-12-06T14:37:01.385" v="1971" actId="12789"/>
          <ac:spMkLst>
            <pc:docMk/>
            <pc:sldMk cId="1707583665" sldId="426"/>
            <ac:spMk id="6" creationId="{8E3240D5-B74B-4D1C-BD81-AC66DA177F73}"/>
          </ac:spMkLst>
        </pc:spChg>
        <pc:spChg chg="add mod">
          <ac:chgData name="Forrest Williams" userId="9b00a79f-1f44-4b76-88de-41168e267041" providerId="ADAL" clId="{9D309F99-FEB8-4F7B-81C2-9843D34EDA03}" dt="2021-12-06T20:58:26.961" v="18708"/>
          <ac:spMkLst>
            <pc:docMk/>
            <pc:sldMk cId="1707583665" sldId="426"/>
            <ac:spMk id="9" creationId="{106BE9ED-D714-4C92-BC52-ED643F84AC1A}"/>
          </ac:spMkLst>
        </pc:spChg>
        <pc:spChg chg="add mod">
          <ac:chgData name="Forrest Williams" userId="9b00a79f-1f44-4b76-88de-41168e267041" providerId="ADAL" clId="{9D309F99-FEB8-4F7B-81C2-9843D34EDA03}" dt="2021-12-06T22:39:55.264" v="20285" actId="207"/>
          <ac:spMkLst>
            <pc:docMk/>
            <pc:sldMk cId="1707583665" sldId="426"/>
            <ac:spMk id="12" creationId="{E7665BDB-175C-4730-8D56-626468C875B4}"/>
          </ac:spMkLst>
        </pc:spChg>
        <pc:picChg chg="mod">
          <ac:chgData name="Forrest Williams" userId="9b00a79f-1f44-4b76-88de-41168e267041" providerId="ADAL" clId="{9D309F99-FEB8-4F7B-81C2-9843D34EDA03}" dt="2021-12-06T14:37:11.388" v="1985" actId="1038"/>
          <ac:picMkLst>
            <pc:docMk/>
            <pc:sldMk cId="1707583665" sldId="426"/>
            <ac:picMk id="5" creationId="{8686C7E6-CCD9-4C59-9C20-3F35A2F42FC1}"/>
          </ac:picMkLst>
        </pc:picChg>
        <pc:picChg chg="add mod">
          <ac:chgData name="Forrest Williams" userId="9b00a79f-1f44-4b76-88de-41168e267041" providerId="ADAL" clId="{9D309F99-FEB8-4F7B-81C2-9843D34EDA03}" dt="2021-12-06T14:37:01.385" v="1971" actId="12789"/>
          <ac:picMkLst>
            <pc:docMk/>
            <pc:sldMk cId="1707583665" sldId="426"/>
            <ac:picMk id="8" creationId="{349EF2C0-81CF-4254-A3B2-BF6931DE5DEB}"/>
          </ac:picMkLst>
        </pc:picChg>
        <pc:picChg chg="add del mod">
          <ac:chgData name="Forrest Williams" userId="9b00a79f-1f44-4b76-88de-41168e267041" providerId="ADAL" clId="{9D309F99-FEB8-4F7B-81C2-9843D34EDA03}" dt="2021-12-06T22:27:22.127" v="20224"/>
          <ac:picMkLst>
            <pc:docMk/>
            <pc:sldMk cId="1707583665" sldId="426"/>
            <ac:picMk id="10" creationId="{6F839C9C-C629-4FB3-A8E0-A93A785556F0}"/>
          </ac:picMkLst>
        </pc:picChg>
        <pc:picChg chg="add mod">
          <ac:chgData name="Forrest Williams" userId="9b00a79f-1f44-4b76-88de-41168e267041" providerId="ADAL" clId="{9D309F99-FEB8-4F7B-81C2-9843D34EDA03}" dt="2021-12-06T22:27:22.127" v="20224"/>
          <ac:picMkLst>
            <pc:docMk/>
            <pc:sldMk cId="1707583665" sldId="426"/>
            <ac:picMk id="11" creationId="{FD728915-03AE-491E-A730-E4934FD2568A}"/>
          </ac:picMkLst>
        </pc:picChg>
      </pc:sldChg>
      <pc:sldChg chg="addSp delSp modSp add mod modAnim modNotesTx">
        <pc:chgData name="Forrest Williams" userId="9b00a79f-1f44-4b76-88de-41168e267041" providerId="ADAL" clId="{9D309F99-FEB8-4F7B-81C2-9843D34EDA03}" dt="2021-12-06T22:38:54.388" v="20265" actId="207"/>
        <pc:sldMkLst>
          <pc:docMk/>
          <pc:sldMk cId="1862785084" sldId="427"/>
        </pc:sldMkLst>
        <pc:spChg chg="del">
          <ac:chgData name="Forrest Williams" userId="9b00a79f-1f44-4b76-88de-41168e267041" providerId="ADAL" clId="{9D309F99-FEB8-4F7B-81C2-9843D34EDA03}" dt="2021-12-06T22:38:36.587" v="20258" actId="478"/>
          <ac:spMkLst>
            <pc:docMk/>
            <pc:sldMk cId="1862785084" sldId="427"/>
            <ac:spMk id="3" creationId="{ECBB3CB5-BA2F-497B-ACC4-2445D7B84246}"/>
          </ac:spMkLst>
        </pc:spChg>
        <pc:spChg chg="add mod">
          <ac:chgData name="Forrest Williams" userId="9b00a79f-1f44-4b76-88de-41168e267041" providerId="ADAL" clId="{9D309F99-FEB8-4F7B-81C2-9843D34EDA03}" dt="2021-12-06T22:38:54.388" v="20265" actId="207"/>
          <ac:spMkLst>
            <pc:docMk/>
            <pc:sldMk cId="1862785084" sldId="427"/>
            <ac:spMk id="11" creationId="{33B7BDB9-CA2A-4E73-B01A-4564FD7FC91D}"/>
          </ac:spMkLst>
        </pc:spChg>
        <pc:picChg chg="add del mod">
          <ac:chgData name="Forrest Williams" userId="9b00a79f-1f44-4b76-88de-41168e267041" providerId="ADAL" clId="{9D309F99-FEB8-4F7B-81C2-9843D34EDA03}" dt="2021-12-06T21:51:43.692" v="19408"/>
          <ac:picMkLst>
            <pc:docMk/>
            <pc:sldMk cId="1862785084" sldId="427"/>
            <ac:picMk id="2" creationId="{E58EC593-AD8C-4534-85EF-E72F1D9E598A}"/>
          </ac:picMkLst>
        </pc:picChg>
        <pc:picChg chg="add mod">
          <ac:chgData name="Forrest Williams" userId="9b00a79f-1f44-4b76-88de-41168e267041" providerId="ADAL" clId="{9D309F99-FEB8-4F7B-81C2-9843D34EDA03}" dt="2021-12-06T18:14:01.259" v="10461"/>
          <ac:picMkLst>
            <pc:docMk/>
            <pc:sldMk cId="1862785084" sldId="427"/>
            <ac:picMk id="5" creationId="{4B8EBC05-C88C-47C0-A58B-95D8062D82AD}"/>
          </ac:picMkLst>
        </pc:picChg>
        <pc:picChg chg="add mod">
          <ac:chgData name="Forrest Williams" userId="9b00a79f-1f44-4b76-88de-41168e267041" providerId="ADAL" clId="{9D309F99-FEB8-4F7B-81C2-9843D34EDA03}" dt="2021-12-06T18:14:32.359" v="10463"/>
          <ac:picMkLst>
            <pc:docMk/>
            <pc:sldMk cId="1862785084" sldId="427"/>
            <ac:picMk id="6" creationId="{CC27ECF4-87DE-4884-B7F7-CAFD352AFA23}"/>
          </ac:picMkLst>
        </pc:picChg>
        <pc:picChg chg="add del mod">
          <ac:chgData name="Forrest Williams" userId="9b00a79f-1f44-4b76-88de-41168e267041" providerId="ADAL" clId="{9D309F99-FEB8-4F7B-81C2-9843D34EDA03}" dt="2021-12-06T21:52:38.404" v="19409"/>
          <ac:picMkLst>
            <pc:docMk/>
            <pc:sldMk cId="1862785084" sldId="427"/>
            <ac:picMk id="7" creationId="{E5955D79-5932-4F9B-85FF-7AE8518E9392}"/>
          </ac:picMkLst>
        </pc:picChg>
        <pc:picChg chg="add del mod">
          <ac:chgData name="Forrest Williams" userId="9b00a79f-1f44-4b76-88de-41168e267041" providerId="ADAL" clId="{9D309F99-FEB8-4F7B-81C2-9843D34EDA03}" dt="2021-12-06T21:52:56.850" v="19410"/>
          <ac:picMkLst>
            <pc:docMk/>
            <pc:sldMk cId="1862785084" sldId="427"/>
            <ac:picMk id="8" creationId="{2B1008F3-18A2-40F5-826D-D321897D1043}"/>
          </ac:picMkLst>
        </pc:picChg>
        <pc:picChg chg="add del mod">
          <ac:chgData name="Forrest Williams" userId="9b00a79f-1f44-4b76-88de-41168e267041" providerId="ADAL" clId="{9D309F99-FEB8-4F7B-81C2-9843D34EDA03}" dt="2021-12-06T22:00:08.371" v="19411"/>
          <ac:picMkLst>
            <pc:docMk/>
            <pc:sldMk cId="1862785084" sldId="427"/>
            <ac:picMk id="9" creationId="{9BB2E043-E612-4B49-A7A4-C2B6EE408E0C}"/>
          </ac:picMkLst>
        </pc:picChg>
        <pc:picChg chg="add mod">
          <ac:chgData name="Forrest Williams" userId="9b00a79f-1f44-4b76-88de-41168e267041" providerId="ADAL" clId="{9D309F99-FEB8-4F7B-81C2-9843D34EDA03}" dt="2021-12-06T22:00:08.371" v="19411"/>
          <ac:picMkLst>
            <pc:docMk/>
            <pc:sldMk cId="1862785084" sldId="427"/>
            <ac:picMk id="10" creationId="{2173A8D4-5744-4C69-929A-A77EA0935FE7}"/>
          </ac:picMkLst>
        </pc:picChg>
      </pc:sldChg>
      <pc:sldChg chg="addSp delSp modSp add mod modNotesTx">
        <pc:chgData name="Forrest Williams" userId="9b00a79f-1f44-4b76-88de-41168e267041" providerId="ADAL" clId="{9D309F99-FEB8-4F7B-81C2-9843D34EDA03}" dt="2021-12-06T22:39:24.902" v="20273"/>
        <pc:sldMkLst>
          <pc:docMk/>
          <pc:sldMk cId="701142610" sldId="428"/>
        </pc:sldMkLst>
        <pc:spChg chg="del">
          <ac:chgData name="Forrest Williams" userId="9b00a79f-1f44-4b76-88de-41168e267041" providerId="ADAL" clId="{9D309F99-FEB8-4F7B-81C2-9843D34EDA03}" dt="2021-12-06T22:39:24.354" v="20272" actId="478"/>
          <ac:spMkLst>
            <pc:docMk/>
            <pc:sldMk cId="701142610" sldId="428"/>
            <ac:spMk id="3" creationId="{ECBB3CB5-BA2F-497B-ACC4-2445D7B84246}"/>
          </ac:spMkLst>
        </pc:spChg>
        <pc:spChg chg="add mod">
          <ac:chgData name="Forrest Williams" userId="9b00a79f-1f44-4b76-88de-41168e267041" providerId="ADAL" clId="{9D309F99-FEB8-4F7B-81C2-9843D34EDA03}" dt="2021-12-06T20:58:34.133" v="18711"/>
          <ac:spMkLst>
            <pc:docMk/>
            <pc:sldMk cId="701142610" sldId="428"/>
            <ac:spMk id="6" creationId="{7543079E-C185-49A6-B486-CE0D853F01B0}"/>
          </ac:spMkLst>
        </pc:spChg>
        <pc:spChg chg="add mod">
          <ac:chgData name="Forrest Williams" userId="9b00a79f-1f44-4b76-88de-41168e267041" providerId="ADAL" clId="{9D309F99-FEB8-4F7B-81C2-9843D34EDA03}" dt="2021-12-06T22:39:24.902" v="20273"/>
          <ac:spMkLst>
            <pc:docMk/>
            <pc:sldMk cId="701142610" sldId="428"/>
            <ac:spMk id="8" creationId="{04BFAA53-ECA1-49D0-BF76-F85099FBF2C4}"/>
          </ac:spMkLst>
        </pc:spChg>
        <pc:picChg chg="del">
          <ac:chgData name="Forrest Williams" userId="9b00a79f-1f44-4b76-88de-41168e267041" providerId="ADAL" clId="{9D309F99-FEB8-4F7B-81C2-9843D34EDA03}" dt="2021-12-06T19:42:33.828" v="13600" actId="478"/>
          <ac:picMkLst>
            <pc:docMk/>
            <pc:sldMk cId="701142610" sldId="428"/>
            <ac:picMk id="4" creationId="{D53B40A1-FCC1-4A8E-AA03-D7DAA1B55E80}"/>
          </ac:picMkLst>
        </pc:picChg>
        <pc:picChg chg="add mod">
          <ac:chgData name="Forrest Williams" userId="9b00a79f-1f44-4b76-88de-41168e267041" providerId="ADAL" clId="{9D309F99-FEB8-4F7B-81C2-9843D34EDA03}" dt="2021-12-06T20:11:33.218" v="14087" actId="1076"/>
          <ac:picMkLst>
            <pc:docMk/>
            <pc:sldMk cId="701142610" sldId="428"/>
            <ac:picMk id="5" creationId="{718186EE-B087-40BF-A748-D75E3E88CDE8}"/>
          </ac:picMkLst>
        </pc:picChg>
        <pc:picChg chg="add mod">
          <ac:chgData name="Forrest Williams" userId="9b00a79f-1f44-4b76-88de-41168e267041" providerId="ADAL" clId="{9D309F99-FEB8-4F7B-81C2-9843D34EDA03}" dt="2021-12-06T22:10:20.052" v="19652"/>
          <ac:picMkLst>
            <pc:docMk/>
            <pc:sldMk cId="701142610" sldId="428"/>
            <ac:picMk id="7" creationId="{051E4387-71B3-421C-AAEF-EE959542EBF9}"/>
          </ac:picMkLst>
        </pc:picChg>
      </pc:sldChg>
      <pc:sldChg chg="addSp delSp modSp add mod delAnim modNotesTx">
        <pc:chgData name="Forrest Williams" userId="9b00a79f-1f44-4b76-88de-41168e267041" providerId="ADAL" clId="{9D309F99-FEB8-4F7B-81C2-9843D34EDA03}" dt="2021-12-07T15:52:36.639" v="20502"/>
        <pc:sldMkLst>
          <pc:docMk/>
          <pc:sldMk cId="3583672973" sldId="429"/>
        </pc:sldMkLst>
        <pc:spChg chg="mod">
          <ac:chgData name="Forrest Williams" userId="9b00a79f-1f44-4b76-88de-41168e267041" providerId="ADAL" clId="{9D309F99-FEB8-4F7B-81C2-9843D34EDA03}" dt="2021-12-06T23:03:46.741" v="20395" actId="20577"/>
          <ac:spMkLst>
            <pc:docMk/>
            <pc:sldMk cId="3583672973" sldId="429"/>
            <ac:spMk id="4" creationId="{00000000-0000-0000-0000-000000000000}"/>
          </ac:spMkLst>
        </pc:spChg>
        <pc:spChg chg="del">
          <ac:chgData name="Forrest Williams" userId="9b00a79f-1f44-4b76-88de-41168e267041" providerId="ADAL" clId="{9D309F99-FEB8-4F7B-81C2-9843D34EDA03}" dt="2021-12-06T23:03:10.260" v="20390" actId="478"/>
          <ac:spMkLst>
            <pc:docMk/>
            <pc:sldMk cId="3583672973" sldId="429"/>
            <ac:spMk id="6" creationId="{89A68E72-52F2-4659-B6B1-305F2C3D5F5B}"/>
          </ac:spMkLst>
        </pc:spChg>
        <pc:spChg chg="del">
          <ac:chgData name="Forrest Williams" userId="9b00a79f-1f44-4b76-88de-41168e267041" providerId="ADAL" clId="{9D309F99-FEB8-4F7B-81C2-9843D34EDA03}" dt="2021-12-06T22:58:43.480" v="20345" actId="478"/>
          <ac:spMkLst>
            <pc:docMk/>
            <pc:sldMk cId="3583672973" sldId="429"/>
            <ac:spMk id="8" creationId="{8476A249-1CBA-44BE-9FD5-1BA90DDBFC2F}"/>
          </ac:spMkLst>
        </pc:spChg>
        <pc:picChg chg="del">
          <ac:chgData name="Forrest Williams" userId="9b00a79f-1f44-4b76-88de-41168e267041" providerId="ADAL" clId="{9D309F99-FEB8-4F7B-81C2-9843D34EDA03}" dt="2021-12-06T22:57:44.938" v="20315" actId="478"/>
          <ac:picMkLst>
            <pc:docMk/>
            <pc:sldMk cId="3583672973" sldId="429"/>
            <ac:picMk id="3" creationId="{45541220-8C15-4E90-A0EE-6A43FCF70FF4}"/>
          </ac:picMkLst>
        </pc:picChg>
        <pc:picChg chg="add mod">
          <ac:chgData name="Forrest Williams" userId="9b00a79f-1f44-4b76-88de-41168e267041" providerId="ADAL" clId="{9D309F99-FEB8-4F7B-81C2-9843D34EDA03}" dt="2021-12-07T15:52:36.639" v="20502"/>
          <ac:picMkLst>
            <pc:docMk/>
            <pc:sldMk cId="3583672973" sldId="429"/>
            <ac:picMk id="3" creationId="{A5AA6357-92EC-467C-8033-4A6907D24E03}"/>
          </ac:picMkLst>
        </pc:picChg>
      </pc:sldChg>
      <pc:sldChg chg="addSp delSp modSp add">
        <pc:chgData name="Forrest Williams" userId="9b00a79f-1f44-4b76-88de-41168e267041" providerId="ADAL" clId="{9D309F99-FEB8-4F7B-81C2-9843D34EDA03}" dt="2021-12-07T15:53:12.068" v="20504"/>
        <pc:sldMkLst>
          <pc:docMk/>
          <pc:sldMk cId="469150464" sldId="430"/>
        </pc:sldMkLst>
        <pc:picChg chg="del">
          <ac:chgData name="Forrest Williams" userId="9b00a79f-1f44-4b76-88de-41168e267041" providerId="ADAL" clId="{9D309F99-FEB8-4F7B-81C2-9843D34EDA03}" dt="2021-12-07T15:53:12.068" v="20504"/>
          <ac:picMkLst>
            <pc:docMk/>
            <pc:sldMk cId="469150464" sldId="430"/>
            <ac:picMk id="3" creationId="{45541220-8C15-4E90-A0EE-6A43FCF70FF4}"/>
          </ac:picMkLst>
        </pc:picChg>
        <pc:picChg chg="add mod">
          <ac:chgData name="Forrest Williams" userId="9b00a79f-1f44-4b76-88de-41168e267041" providerId="ADAL" clId="{9D309F99-FEB8-4F7B-81C2-9843D34EDA03}" dt="2021-12-07T15:53:12.068" v="20504"/>
          <ac:picMkLst>
            <pc:docMk/>
            <pc:sldMk cId="469150464" sldId="430"/>
            <ac:picMk id="5" creationId="{C220142F-3668-4A62-9D6C-B38C2AFB23A6}"/>
          </ac:picMkLst>
        </pc:picChg>
      </pc:sldChg>
    </pc:docChg>
  </pc:docChgLst>
  <pc:docChgLst>
    <pc:chgData name="Williams, Forrest" userId="9b00a79f-1f44-4b76-88de-41168e267041" providerId="ADAL" clId="{3B55EE59-C39F-4CEB-BDB3-42CDE4142C0B}"/>
    <pc:docChg chg="undo custSel addSld delSld modSld sldOrd modMainMaster">
      <pc:chgData name="Williams, Forrest" userId="9b00a79f-1f44-4b76-88de-41168e267041" providerId="ADAL" clId="{3B55EE59-C39F-4CEB-BDB3-42CDE4142C0B}" dt="2020-11-04T01:57:07.224" v="1106" actId="1037"/>
      <pc:docMkLst>
        <pc:docMk/>
      </pc:docMkLst>
      <pc:sldChg chg="modSp">
        <pc:chgData name="Williams, Forrest" userId="9b00a79f-1f44-4b76-88de-41168e267041" providerId="ADAL" clId="{3B55EE59-C39F-4CEB-BDB3-42CDE4142C0B}" dt="2020-11-04T00:36:46.460" v="278" actId="1076"/>
        <pc:sldMkLst>
          <pc:docMk/>
          <pc:sldMk cId="610700485" sldId="256"/>
        </pc:sldMkLst>
        <pc:spChg chg="mod">
          <ac:chgData name="Williams, Forrest" userId="9b00a79f-1f44-4b76-88de-41168e267041" providerId="ADAL" clId="{3B55EE59-C39F-4CEB-BDB3-42CDE4142C0B}" dt="2020-11-04T00:36:46.460" v="278" actId="1076"/>
          <ac:spMkLst>
            <pc:docMk/>
            <pc:sldMk cId="610700485" sldId="256"/>
            <ac:spMk id="2" creationId="{00000000-0000-0000-0000-000000000000}"/>
          </ac:spMkLst>
        </pc:spChg>
        <pc:spChg chg="mod">
          <ac:chgData name="Williams, Forrest" userId="9b00a79f-1f44-4b76-88de-41168e267041" providerId="ADAL" clId="{3B55EE59-C39F-4CEB-BDB3-42CDE4142C0B}" dt="2020-11-04T00:33:46.418" v="237" actId="14100"/>
          <ac:spMkLst>
            <pc:docMk/>
            <pc:sldMk cId="610700485" sldId="256"/>
            <ac:spMk id="4" creationId="{00000000-0000-0000-0000-000000000000}"/>
          </ac:spMkLst>
        </pc:spChg>
        <pc:spChg chg="mod">
          <ac:chgData name="Williams, Forrest" userId="9b00a79f-1f44-4b76-88de-41168e267041" providerId="ADAL" clId="{3B55EE59-C39F-4CEB-BDB3-42CDE4142C0B}" dt="2020-11-04T00:36:05.027" v="276" actId="14100"/>
          <ac:spMkLst>
            <pc:docMk/>
            <pc:sldMk cId="610700485" sldId="256"/>
            <ac:spMk id="5" creationId="{00000000-0000-0000-0000-000000000000}"/>
          </ac:spMkLst>
        </pc:spChg>
        <pc:picChg chg="mod modCrop">
          <ac:chgData name="Williams, Forrest" userId="9b00a79f-1f44-4b76-88de-41168e267041" providerId="ADAL" clId="{3B55EE59-C39F-4CEB-BDB3-42CDE4142C0B}" dt="2020-11-04T00:36:24.716" v="277" actId="732"/>
          <ac:picMkLst>
            <pc:docMk/>
            <pc:sldMk cId="610700485" sldId="256"/>
            <ac:picMk id="7" creationId="{46DFD3FA-44E7-40E8-87B7-26A64AFD5DC2}"/>
          </ac:picMkLst>
        </pc:picChg>
      </pc:sldChg>
      <pc:sldChg chg="modSp del">
        <pc:chgData name="Williams, Forrest" userId="9b00a79f-1f44-4b76-88de-41168e267041" providerId="ADAL" clId="{3B55EE59-C39F-4CEB-BDB3-42CDE4142C0B}" dt="2020-11-04T01:08:20.965" v="476" actId="2696"/>
        <pc:sldMkLst>
          <pc:docMk/>
          <pc:sldMk cId="2808089632" sldId="371"/>
        </pc:sldMkLst>
        <pc:spChg chg="mod">
          <ac:chgData name="Williams, Forrest" userId="9b00a79f-1f44-4b76-88de-41168e267041" providerId="ADAL" clId="{3B55EE59-C39F-4CEB-BDB3-42CDE4142C0B}" dt="2020-11-04T00:31:03.373" v="227"/>
          <ac:spMkLst>
            <pc:docMk/>
            <pc:sldMk cId="2808089632" sldId="371"/>
            <ac:spMk id="3" creationId="{6A9A6B51-FF46-466D-A00F-06EC094E5FB9}"/>
          </ac:spMkLst>
        </pc:spChg>
        <pc:spChg chg="mod">
          <ac:chgData name="Williams, Forrest" userId="9b00a79f-1f44-4b76-88de-41168e267041" providerId="ADAL" clId="{3B55EE59-C39F-4CEB-BDB3-42CDE4142C0B}" dt="2020-11-04T00:31:03.373" v="227"/>
          <ac:spMkLst>
            <pc:docMk/>
            <pc:sldMk cId="2808089632" sldId="371"/>
            <ac:spMk id="7" creationId="{F8355B3D-F2AA-41DE-B075-C0648553ABE7}"/>
          </ac:spMkLst>
        </pc:spChg>
        <pc:picChg chg="mod">
          <ac:chgData name="Williams, Forrest" userId="9b00a79f-1f44-4b76-88de-41168e267041" providerId="ADAL" clId="{3B55EE59-C39F-4CEB-BDB3-42CDE4142C0B}" dt="2020-11-04T00:54:49.853" v="379" actId="1036"/>
          <ac:picMkLst>
            <pc:docMk/>
            <pc:sldMk cId="2808089632" sldId="371"/>
            <ac:picMk id="2" creationId="{01180744-87E0-4058-9069-556892F4EA96}"/>
          </ac:picMkLst>
        </pc:picChg>
      </pc:sldChg>
      <pc:sldChg chg="del">
        <pc:chgData name="Williams, Forrest" userId="9b00a79f-1f44-4b76-88de-41168e267041" providerId="ADAL" clId="{3B55EE59-C39F-4CEB-BDB3-42CDE4142C0B}" dt="2020-11-04T00:12:39.768" v="226" actId="2696"/>
        <pc:sldMkLst>
          <pc:docMk/>
          <pc:sldMk cId="4293338498" sldId="383"/>
        </pc:sldMkLst>
      </pc:sldChg>
      <pc:sldChg chg="addSp delSp modSp">
        <pc:chgData name="Williams, Forrest" userId="9b00a79f-1f44-4b76-88de-41168e267041" providerId="ADAL" clId="{3B55EE59-C39F-4CEB-BDB3-42CDE4142C0B}" dt="2020-11-04T01:19:52.842" v="518" actId="1038"/>
        <pc:sldMkLst>
          <pc:docMk/>
          <pc:sldMk cId="1899023943" sldId="386"/>
        </pc:sldMkLst>
        <pc:spChg chg="mod">
          <ac:chgData name="Williams, Forrest" userId="9b00a79f-1f44-4b76-88de-41168e267041" providerId="ADAL" clId="{3B55EE59-C39F-4CEB-BDB3-42CDE4142C0B}" dt="2020-11-04T00:55:08.623" v="381" actId="1076"/>
          <ac:spMkLst>
            <pc:docMk/>
            <pc:sldMk cId="1899023943" sldId="386"/>
            <ac:spMk id="5" creationId="{D7003137-B4A9-41BA-9192-34379557B380}"/>
          </ac:spMkLst>
        </pc:spChg>
        <pc:spChg chg="mod">
          <ac:chgData name="Williams, Forrest" userId="9b00a79f-1f44-4b76-88de-41168e267041" providerId="ADAL" clId="{3B55EE59-C39F-4CEB-BDB3-42CDE4142C0B}" dt="2020-11-04T00:31:03.373" v="227"/>
          <ac:spMkLst>
            <pc:docMk/>
            <pc:sldMk cId="1899023943" sldId="386"/>
            <ac:spMk id="8" creationId="{171D97EA-1135-4452-B7C5-269A170542F1}"/>
          </ac:spMkLst>
        </pc:spChg>
        <pc:picChg chg="add mod">
          <ac:chgData name="Williams, Forrest" userId="9b00a79f-1f44-4b76-88de-41168e267041" providerId="ADAL" clId="{3B55EE59-C39F-4CEB-BDB3-42CDE4142C0B}" dt="2020-11-04T01:19:52.842" v="518" actId="1038"/>
          <ac:picMkLst>
            <pc:docMk/>
            <pc:sldMk cId="1899023943" sldId="386"/>
            <ac:picMk id="3" creationId="{67ABAC1A-BEF9-4C62-BB6E-83A3FBB9A8CC}"/>
          </ac:picMkLst>
        </pc:picChg>
        <pc:picChg chg="del mod">
          <ac:chgData name="Williams, Forrest" userId="9b00a79f-1f44-4b76-88de-41168e267041" providerId="ADAL" clId="{3B55EE59-C39F-4CEB-BDB3-42CDE4142C0B}" dt="2020-11-04T01:18:38.668" v="489" actId="478"/>
          <ac:picMkLst>
            <pc:docMk/>
            <pc:sldMk cId="1899023943" sldId="386"/>
            <ac:picMk id="4" creationId="{AD564EB4-7601-42DD-BDD9-1F375881622F}"/>
          </ac:picMkLst>
        </pc:picChg>
      </pc:sldChg>
      <pc:sldChg chg="modSp del">
        <pc:chgData name="Williams, Forrest" userId="9b00a79f-1f44-4b76-88de-41168e267041" providerId="ADAL" clId="{3B55EE59-C39F-4CEB-BDB3-42CDE4142C0B}" dt="2020-11-04T00:55:27.278" v="384" actId="2696"/>
        <pc:sldMkLst>
          <pc:docMk/>
          <pc:sldMk cId="1811582161" sldId="391"/>
        </pc:sldMkLst>
        <pc:spChg chg="mod">
          <ac:chgData name="Williams, Forrest" userId="9b00a79f-1f44-4b76-88de-41168e267041" providerId="ADAL" clId="{3B55EE59-C39F-4CEB-BDB3-42CDE4142C0B}" dt="2020-11-04T00:31:03.373" v="227"/>
          <ac:spMkLst>
            <pc:docMk/>
            <pc:sldMk cId="1811582161" sldId="391"/>
            <ac:spMk id="8" creationId="{171D97EA-1135-4452-B7C5-269A170542F1}"/>
          </ac:spMkLst>
        </pc:spChg>
        <pc:picChg chg="mod">
          <ac:chgData name="Williams, Forrest" userId="9b00a79f-1f44-4b76-88de-41168e267041" providerId="ADAL" clId="{3B55EE59-C39F-4CEB-BDB3-42CDE4142C0B}" dt="2020-11-04T00:31:03.373" v="227"/>
          <ac:picMkLst>
            <pc:docMk/>
            <pc:sldMk cId="1811582161" sldId="391"/>
            <ac:picMk id="3" creationId="{36E06FD7-C5C5-428B-B6D8-8AD3F26E5B56}"/>
          </ac:picMkLst>
        </pc:picChg>
      </pc:sldChg>
      <pc:sldChg chg="addSp delSp modSp">
        <pc:chgData name="Williams, Forrest" userId="9b00a79f-1f44-4b76-88de-41168e267041" providerId="ADAL" clId="{3B55EE59-C39F-4CEB-BDB3-42CDE4142C0B}" dt="2020-11-04T01:55:06.266" v="1086" actId="1036"/>
        <pc:sldMkLst>
          <pc:docMk/>
          <pc:sldMk cId="3699126092" sldId="392"/>
        </pc:sldMkLst>
        <pc:spChg chg="mod">
          <ac:chgData name="Williams, Forrest" userId="9b00a79f-1f44-4b76-88de-41168e267041" providerId="ADAL" clId="{3B55EE59-C39F-4CEB-BDB3-42CDE4142C0B}" dt="2020-11-04T00:31:03.373" v="227"/>
          <ac:spMkLst>
            <pc:docMk/>
            <pc:sldMk cId="3699126092" sldId="392"/>
            <ac:spMk id="8" creationId="{171D97EA-1135-4452-B7C5-269A170542F1}"/>
          </ac:spMkLst>
        </pc:spChg>
        <pc:spChg chg="add del mod ord">
          <ac:chgData name="Williams, Forrest" userId="9b00a79f-1f44-4b76-88de-41168e267041" providerId="ADAL" clId="{3B55EE59-C39F-4CEB-BDB3-42CDE4142C0B}" dt="2020-11-04T01:21:36.928" v="524" actId="478"/>
          <ac:spMkLst>
            <pc:docMk/>
            <pc:sldMk cId="3699126092" sldId="392"/>
            <ac:spMk id="9" creationId="{D919B698-4027-4142-A6AE-4043682BB295}"/>
          </ac:spMkLst>
        </pc:spChg>
        <pc:spChg chg="add mod">
          <ac:chgData name="Williams, Forrest" userId="9b00a79f-1f44-4b76-88de-41168e267041" providerId="ADAL" clId="{3B55EE59-C39F-4CEB-BDB3-42CDE4142C0B}" dt="2020-11-04T01:55:06.266" v="1086" actId="1036"/>
          <ac:spMkLst>
            <pc:docMk/>
            <pc:sldMk cId="3699126092" sldId="392"/>
            <ac:spMk id="11" creationId="{570FBDD8-0001-4273-9B8C-B0B94D29683D}"/>
          </ac:spMkLst>
        </pc:spChg>
        <pc:spChg chg="add mod">
          <ac:chgData name="Williams, Forrest" userId="9b00a79f-1f44-4b76-88de-41168e267041" providerId="ADAL" clId="{3B55EE59-C39F-4CEB-BDB3-42CDE4142C0B}" dt="2020-11-04T01:28:34.686" v="636" actId="164"/>
          <ac:spMkLst>
            <pc:docMk/>
            <pc:sldMk cId="3699126092" sldId="392"/>
            <ac:spMk id="19" creationId="{4715E336-2CD3-4BC5-B0AF-E844C5264823}"/>
          </ac:spMkLst>
        </pc:spChg>
        <pc:spChg chg="add mod">
          <ac:chgData name="Williams, Forrest" userId="9b00a79f-1f44-4b76-88de-41168e267041" providerId="ADAL" clId="{3B55EE59-C39F-4CEB-BDB3-42CDE4142C0B}" dt="2020-11-04T01:28:40.805" v="637" actId="164"/>
          <ac:spMkLst>
            <pc:docMk/>
            <pc:sldMk cId="3699126092" sldId="392"/>
            <ac:spMk id="20" creationId="{F1A457F2-48BC-4544-B29B-D23DE7613538}"/>
          </ac:spMkLst>
        </pc:spChg>
        <pc:spChg chg="add del">
          <ac:chgData name="Williams, Forrest" userId="9b00a79f-1f44-4b76-88de-41168e267041" providerId="ADAL" clId="{3B55EE59-C39F-4CEB-BDB3-42CDE4142C0B}" dt="2020-11-04T01:30:56.423" v="697"/>
          <ac:spMkLst>
            <pc:docMk/>
            <pc:sldMk cId="3699126092" sldId="392"/>
            <ac:spMk id="27" creationId="{B472216D-0F7A-4FBD-9BAC-A3DF338E3855}"/>
          </ac:spMkLst>
        </pc:spChg>
        <pc:spChg chg="add del">
          <ac:chgData name="Williams, Forrest" userId="9b00a79f-1f44-4b76-88de-41168e267041" providerId="ADAL" clId="{3B55EE59-C39F-4CEB-BDB3-42CDE4142C0B}" dt="2020-11-04T01:30:56.423" v="697"/>
          <ac:spMkLst>
            <pc:docMk/>
            <pc:sldMk cId="3699126092" sldId="392"/>
            <ac:spMk id="29" creationId="{65DCDDAE-D973-4AE6-BD53-9748F9627097}"/>
          </ac:spMkLst>
        </pc:spChg>
        <pc:spChg chg="add mod">
          <ac:chgData name="Williams, Forrest" userId="9b00a79f-1f44-4b76-88de-41168e267041" providerId="ADAL" clId="{3B55EE59-C39F-4CEB-BDB3-42CDE4142C0B}" dt="2020-11-04T01:55:06.266" v="1086" actId="1036"/>
          <ac:spMkLst>
            <pc:docMk/>
            <pc:sldMk cId="3699126092" sldId="392"/>
            <ac:spMk id="32" creationId="{59FD5884-F602-4B6D-9FA3-2DEA40EBD6E1}"/>
          </ac:spMkLst>
        </pc:spChg>
        <pc:spChg chg="add mod">
          <ac:chgData name="Williams, Forrest" userId="9b00a79f-1f44-4b76-88de-41168e267041" providerId="ADAL" clId="{3B55EE59-C39F-4CEB-BDB3-42CDE4142C0B}" dt="2020-11-04T01:55:06.266" v="1086" actId="1036"/>
          <ac:spMkLst>
            <pc:docMk/>
            <pc:sldMk cId="3699126092" sldId="392"/>
            <ac:spMk id="34" creationId="{DE06682E-F33D-49DF-B50D-057202BDFBB4}"/>
          </ac:spMkLst>
        </pc:spChg>
        <pc:spChg chg="add mod">
          <ac:chgData name="Williams, Forrest" userId="9b00a79f-1f44-4b76-88de-41168e267041" providerId="ADAL" clId="{3B55EE59-C39F-4CEB-BDB3-42CDE4142C0B}" dt="2020-11-04T01:55:06.266" v="1086" actId="1036"/>
          <ac:spMkLst>
            <pc:docMk/>
            <pc:sldMk cId="3699126092" sldId="392"/>
            <ac:spMk id="36" creationId="{4632AA34-C078-4D78-ACC1-B74F0DF2DABF}"/>
          </ac:spMkLst>
        </pc:spChg>
        <pc:grpChg chg="add del mod">
          <ac:chgData name="Williams, Forrest" userId="9b00a79f-1f44-4b76-88de-41168e267041" providerId="ADAL" clId="{3B55EE59-C39F-4CEB-BDB3-42CDE4142C0B}" dt="2020-11-04T01:31:00.614" v="698" actId="478"/>
          <ac:grpSpMkLst>
            <pc:docMk/>
            <pc:sldMk cId="3699126092" sldId="392"/>
            <ac:grpSpMk id="24" creationId="{AC071D62-FE96-4DCB-A64E-137163086C60}"/>
          </ac:grpSpMkLst>
        </pc:grpChg>
        <pc:grpChg chg="add del mod">
          <ac:chgData name="Williams, Forrest" userId="9b00a79f-1f44-4b76-88de-41168e267041" providerId="ADAL" clId="{3B55EE59-C39F-4CEB-BDB3-42CDE4142C0B}" dt="2020-11-04T01:31:00.614" v="698" actId="478"/>
          <ac:grpSpMkLst>
            <pc:docMk/>
            <pc:sldMk cId="3699126092" sldId="392"/>
            <ac:grpSpMk id="25" creationId="{D12FF2D4-7E6B-45CD-BB02-C3FCE7982720}"/>
          </ac:grpSpMkLst>
        </pc:grpChg>
        <pc:picChg chg="add del mod">
          <ac:chgData name="Williams, Forrest" userId="9b00a79f-1f44-4b76-88de-41168e267041" providerId="ADAL" clId="{3B55EE59-C39F-4CEB-BDB3-42CDE4142C0B}" dt="2020-11-04T01:04:09.052" v="406" actId="478"/>
          <ac:picMkLst>
            <pc:docMk/>
            <pc:sldMk cId="3699126092" sldId="392"/>
            <ac:picMk id="3" creationId="{07256D90-DD16-45D0-ADB0-69881FD94198}"/>
          </ac:picMkLst>
        </pc:picChg>
        <pc:picChg chg="add mod">
          <ac:chgData name="Williams, Forrest" userId="9b00a79f-1f44-4b76-88de-41168e267041" providerId="ADAL" clId="{3B55EE59-C39F-4CEB-BDB3-42CDE4142C0B}" dt="2020-11-04T01:55:06.266" v="1086" actId="1036"/>
          <ac:picMkLst>
            <pc:docMk/>
            <pc:sldMk cId="3699126092" sldId="392"/>
            <ac:picMk id="5" creationId="{25AD180D-FEE5-4CAE-B8D7-2B2BB5CC9F5B}"/>
          </ac:picMkLst>
        </pc:picChg>
        <pc:picChg chg="add mod">
          <ac:chgData name="Williams, Forrest" userId="9b00a79f-1f44-4b76-88de-41168e267041" providerId="ADAL" clId="{3B55EE59-C39F-4CEB-BDB3-42CDE4142C0B}" dt="2020-11-04T01:55:06.266" v="1086" actId="1036"/>
          <ac:picMkLst>
            <pc:docMk/>
            <pc:sldMk cId="3699126092" sldId="392"/>
            <ac:picMk id="7" creationId="{59BA672C-54B1-4A82-8542-FD9E21CDB84F}"/>
          </ac:picMkLst>
        </pc:picChg>
        <pc:picChg chg="del mod">
          <ac:chgData name="Williams, Forrest" userId="9b00a79f-1f44-4b76-88de-41168e267041" providerId="ADAL" clId="{3B55EE59-C39F-4CEB-BDB3-42CDE4142C0B}" dt="2020-11-04T01:01:14.955" v="398" actId="478"/>
          <ac:picMkLst>
            <pc:docMk/>
            <pc:sldMk cId="3699126092" sldId="392"/>
            <ac:picMk id="10" creationId="{27DE20D1-1AF2-4EB8-838B-7A1BFAF8EA74}"/>
          </ac:picMkLst>
        </pc:picChg>
        <pc:cxnChg chg="add del mod">
          <ac:chgData name="Williams, Forrest" userId="9b00a79f-1f44-4b76-88de-41168e267041" providerId="ADAL" clId="{3B55EE59-C39F-4CEB-BDB3-42CDE4142C0B}" dt="2020-11-04T01:31:00.614" v="698" actId="478"/>
          <ac:cxnSpMkLst>
            <pc:docMk/>
            <pc:sldMk cId="3699126092" sldId="392"/>
            <ac:cxnSpMk id="13" creationId="{5F1441BF-6094-446E-9FA9-5D5063F5C633}"/>
          </ac:cxnSpMkLst>
        </pc:cxnChg>
        <pc:cxnChg chg="add mod">
          <ac:chgData name="Williams, Forrest" userId="9b00a79f-1f44-4b76-88de-41168e267041" providerId="ADAL" clId="{3B55EE59-C39F-4CEB-BDB3-42CDE4142C0B}" dt="2020-11-04T01:28:34.686" v="636" actId="164"/>
          <ac:cxnSpMkLst>
            <pc:docMk/>
            <pc:sldMk cId="3699126092" sldId="392"/>
            <ac:cxnSpMk id="22" creationId="{5BE556FE-9635-43A2-8F56-320BFA11B249}"/>
          </ac:cxnSpMkLst>
        </pc:cxnChg>
        <pc:cxnChg chg="add mod">
          <ac:chgData name="Williams, Forrest" userId="9b00a79f-1f44-4b76-88de-41168e267041" providerId="ADAL" clId="{3B55EE59-C39F-4CEB-BDB3-42CDE4142C0B}" dt="2020-11-04T01:28:40.805" v="637" actId="164"/>
          <ac:cxnSpMkLst>
            <pc:docMk/>
            <pc:sldMk cId="3699126092" sldId="392"/>
            <ac:cxnSpMk id="23" creationId="{4482C74B-1C78-4CE2-B79B-E75B8A24171D}"/>
          </ac:cxnSpMkLst>
        </pc:cxnChg>
        <pc:cxnChg chg="add del">
          <ac:chgData name="Williams, Forrest" userId="9b00a79f-1f44-4b76-88de-41168e267041" providerId="ADAL" clId="{3B55EE59-C39F-4CEB-BDB3-42CDE4142C0B}" dt="2020-11-04T01:30:56.423" v="697"/>
          <ac:cxnSpMkLst>
            <pc:docMk/>
            <pc:sldMk cId="3699126092" sldId="392"/>
            <ac:cxnSpMk id="26" creationId="{4CC22CBB-CE63-4B1C-B738-2D0B1B9F00B2}"/>
          </ac:cxnSpMkLst>
        </pc:cxnChg>
        <pc:cxnChg chg="add del">
          <ac:chgData name="Williams, Forrest" userId="9b00a79f-1f44-4b76-88de-41168e267041" providerId="ADAL" clId="{3B55EE59-C39F-4CEB-BDB3-42CDE4142C0B}" dt="2020-11-04T01:30:56.423" v="697"/>
          <ac:cxnSpMkLst>
            <pc:docMk/>
            <pc:sldMk cId="3699126092" sldId="392"/>
            <ac:cxnSpMk id="28" creationId="{6424684A-FC72-4E18-8706-93039241B1E5}"/>
          </ac:cxnSpMkLst>
        </pc:cxnChg>
        <pc:cxnChg chg="add del">
          <ac:chgData name="Williams, Forrest" userId="9b00a79f-1f44-4b76-88de-41168e267041" providerId="ADAL" clId="{3B55EE59-C39F-4CEB-BDB3-42CDE4142C0B}" dt="2020-11-04T01:30:56.423" v="697"/>
          <ac:cxnSpMkLst>
            <pc:docMk/>
            <pc:sldMk cId="3699126092" sldId="392"/>
            <ac:cxnSpMk id="30" creationId="{D15FF036-D590-4566-B9A2-1CA03F6DF424}"/>
          </ac:cxnSpMkLst>
        </pc:cxnChg>
        <pc:cxnChg chg="add mod">
          <ac:chgData name="Williams, Forrest" userId="9b00a79f-1f44-4b76-88de-41168e267041" providerId="ADAL" clId="{3B55EE59-C39F-4CEB-BDB3-42CDE4142C0B}" dt="2020-11-04T01:55:06.266" v="1086" actId="1036"/>
          <ac:cxnSpMkLst>
            <pc:docMk/>
            <pc:sldMk cId="3699126092" sldId="392"/>
            <ac:cxnSpMk id="31" creationId="{8D599BD9-6388-4B04-95AD-238C01B46DD5}"/>
          </ac:cxnSpMkLst>
        </pc:cxnChg>
        <pc:cxnChg chg="add mod">
          <ac:chgData name="Williams, Forrest" userId="9b00a79f-1f44-4b76-88de-41168e267041" providerId="ADAL" clId="{3B55EE59-C39F-4CEB-BDB3-42CDE4142C0B}" dt="2020-11-04T01:55:06.266" v="1086" actId="1036"/>
          <ac:cxnSpMkLst>
            <pc:docMk/>
            <pc:sldMk cId="3699126092" sldId="392"/>
            <ac:cxnSpMk id="33" creationId="{7D9B3608-7263-4DAA-A55C-DD3F8F8C6DFE}"/>
          </ac:cxnSpMkLst>
        </pc:cxnChg>
        <pc:cxnChg chg="add mod">
          <ac:chgData name="Williams, Forrest" userId="9b00a79f-1f44-4b76-88de-41168e267041" providerId="ADAL" clId="{3B55EE59-C39F-4CEB-BDB3-42CDE4142C0B}" dt="2020-11-04T01:55:06.266" v="1086" actId="1036"/>
          <ac:cxnSpMkLst>
            <pc:docMk/>
            <pc:sldMk cId="3699126092" sldId="392"/>
            <ac:cxnSpMk id="35" creationId="{87C08DAD-A70C-4E6F-84AD-D746EA2D1841}"/>
          </ac:cxnSpMkLst>
        </pc:cxnChg>
      </pc:sldChg>
      <pc:sldChg chg="modSp del">
        <pc:chgData name="Williams, Forrest" userId="9b00a79f-1f44-4b76-88de-41168e267041" providerId="ADAL" clId="{3B55EE59-C39F-4CEB-BDB3-42CDE4142C0B}" dt="2020-11-04T00:55:31.619" v="385" actId="2696"/>
        <pc:sldMkLst>
          <pc:docMk/>
          <pc:sldMk cId="3739258029" sldId="393"/>
        </pc:sldMkLst>
        <pc:spChg chg="mod">
          <ac:chgData name="Williams, Forrest" userId="9b00a79f-1f44-4b76-88de-41168e267041" providerId="ADAL" clId="{3B55EE59-C39F-4CEB-BDB3-42CDE4142C0B}" dt="2020-11-04T00:31:03.373" v="227"/>
          <ac:spMkLst>
            <pc:docMk/>
            <pc:sldMk cId="3739258029" sldId="393"/>
            <ac:spMk id="8" creationId="{171D97EA-1135-4452-B7C5-269A170542F1}"/>
          </ac:spMkLst>
        </pc:spChg>
        <pc:grpChg chg="mod">
          <ac:chgData name="Williams, Forrest" userId="9b00a79f-1f44-4b76-88de-41168e267041" providerId="ADAL" clId="{3B55EE59-C39F-4CEB-BDB3-42CDE4142C0B}" dt="2020-11-04T00:31:03.373" v="227"/>
          <ac:grpSpMkLst>
            <pc:docMk/>
            <pc:sldMk cId="3739258029" sldId="393"/>
            <ac:grpSpMk id="4" creationId="{EEAF24B6-CCBB-45E0-8172-C976A7DD547F}"/>
          </ac:grpSpMkLst>
        </pc:grpChg>
        <pc:picChg chg="mod">
          <ac:chgData name="Williams, Forrest" userId="9b00a79f-1f44-4b76-88de-41168e267041" providerId="ADAL" clId="{3B55EE59-C39F-4CEB-BDB3-42CDE4142C0B}" dt="2020-11-04T00:31:03.373" v="227"/>
          <ac:picMkLst>
            <pc:docMk/>
            <pc:sldMk cId="3739258029" sldId="393"/>
            <ac:picMk id="3" creationId="{FD005D20-E206-4F99-BA61-6122043920E6}"/>
          </ac:picMkLst>
        </pc:picChg>
      </pc:sldChg>
      <pc:sldChg chg="addSp delSp modSp">
        <pc:chgData name="Williams, Forrest" userId="9b00a79f-1f44-4b76-88de-41168e267041" providerId="ADAL" clId="{3B55EE59-C39F-4CEB-BDB3-42CDE4142C0B}" dt="2020-11-04T00:51:10.776" v="292" actId="1035"/>
        <pc:sldMkLst>
          <pc:docMk/>
          <pc:sldMk cId="3102723320" sldId="397"/>
        </pc:sldMkLst>
        <pc:spChg chg="mod">
          <ac:chgData name="Williams, Forrest" userId="9b00a79f-1f44-4b76-88de-41168e267041" providerId="ADAL" clId="{3B55EE59-C39F-4CEB-BDB3-42CDE4142C0B}" dt="2020-11-04T00:31:03.373" v="227"/>
          <ac:spMkLst>
            <pc:docMk/>
            <pc:sldMk cId="3102723320" sldId="397"/>
            <ac:spMk id="3" creationId="{ECBB3CB5-BA2F-497B-ACC4-2445D7B84246}"/>
          </ac:spMkLst>
        </pc:spChg>
        <pc:grpChg chg="mod">
          <ac:chgData name="Williams, Forrest" userId="9b00a79f-1f44-4b76-88de-41168e267041" providerId="ADAL" clId="{3B55EE59-C39F-4CEB-BDB3-42CDE4142C0B}" dt="2020-11-04T00:31:03.373" v="227"/>
          <ac:grpSpMkLst>
            <pc:docMk/>
            <pc:sldMk cId="3102723320" sldId="397"/>
            <ac:grpSpMk id="13" creationId="{77029163-868D-4398-BE21-3E849AB17769}"/>
          </ac:grpSpMkLst>
        </pc:grpChg>
        <pc:grpChg chg="mod">
          <ac:chgData name="Williams, Forrest" userId="9b00a79f-1f44-4b76-88de-41168e267041" providerId="ADAL" clId="{3B55EE59-C39F-4CEB-BDB3-42CDE4142C0B}" dt="2020-11-04T00:31:03.373" v="227"/>
          <ac:grpSpMkLst>
            <pc:docMk/>
            <pc:sldMk cId="3102723320" sldId="397"/>
            <ac:grpSpMk id="23" creationId="{8618329A-C4DB-4E86-8659-CE0C60ACEA3E}"/>
          </ac:grpSpMkLst>
        </pc:grpChg>
        <pc:grpChg chg="mod">
          <ac:chgData name="Williams, Forrest" userId="9b00a79f-1f44-4b76-88de-41168e267041" providerId="ADAL" clId="{3B55EE59-C39F-4CEB-BDB3-42CDE4142C0B}" dt="2020-11-04T00:31:03.373" v="227"/>
          <ac:grpSpMkLst>
            <pc:docMk/>
            <pc:sldMk cId="3102723320" sldId="397"/>
            <ac:grpSpMk id="24" creationId="{5424FBDC-9A15-47C8-833C-D3B84B4B5FDE}"/>
          </ac:grpSpMkLst>
        </pc:grpChg>
        <pc:picChg chg="add mod ord">
          <ac:chgData name="Williams, Forrest" userId="9b00a79f-1f44-4b76-88de-41168e267041" providerId="ADAL" clId="{3B55EE59-C39F-4CEB-BDB3-42CDE4142C0B}" dt="2020-11-04T00:51:10.776" v="292" actId="1035"/>
          <ac:picMkLst>
            <pc:docMk/>
            <pc:sldMk cId="3102723320" sldId="397"/>
            <ac:picMk id="4" creationId="{D9E046A4-986F-40C0-B279-C83548ED970F}"/>
          </ac:picMkLst>
        </pc:picChg>
        <pc:picChg chg="del mod">
          <ac:chgData name="Williams, Forrest" userId="9b00a79f-1f44-4b76-88de-41168e267041" providerId="ADAL" clId="{3B55EE59-C39F-4CEB-BDB3-42CDE4142C0B}" dt="2020-11-04T00:50:26.758" v="279" actId="478"/>
          <ac:picMkLst>
            <pc:docMk/>
            <pc:sldMk cId="3102723320" sldId="397"/>
            <ac:picMk id="8" creationId="{C2BFEB1A-D986-4F96-BC63-CCD95DD021F9}"/>
          </ac:picMkLst>
        </pc:picChg>
      </pc:sldChg>
      <pc:sldChg chg="modSp del">
        <pc:chgData name="Williams, Forrest" userId="9b00a79f-1f44-4b76-88de-41168e267041" providerId="ADAL" clId="{3B55EE59-C39F-4CEB-BDB3-42CDE4142C0B}" dt="2020-11-04T00:52:02.594" v="356" actId="2696"/>
        <pc:sldMkLst>
          <pc:docMk/>
          <pc:sldMk cId="2469605674" sldId="398"/>
        </pc:sldMkLst>
        <pc:spChg chg="mod">
          <ac:chgData name="Williams, Forrest" userId="9b00a79f-1f44-4b76-88de-41168e267041" providerId="ADAL" clId="{3B55EE59-C39F-4CEB-BDB3-42CDE4142C0B}" dt="2020-11-04T00:31:03.373" v="227"/>
          <ac:spMkLst>
            <pc:docMk/>
            <pc:sldMk cId="2469605674" sldId="398"/>
            <ac:spMk id="8" creationId="{171D97EA-1135-4452-B7C5-269A170542F1}"/>
          </ac:spMkLst>
        </pc:spChg>
        <pc:picChg chg="mod">
          <ac:chgData name="Williams, Forrest" userId="9b00a79f-1f44-4b76-88de-41168e267041" providerId="ADAL" clId="{3B55EE59-C39F-4CEB-BDB3-42CDE4142C0B}" dt="2020-11-04T00:31:03.373" v="227"/>
          <ac:picMkLst>
            <pc:docMk/>
            <pc:sldMk cId="2469605674" sldId="398"/>
            <ac:picMk id="7" creationId="{B0E3C840-9040-4501-BE96-0B41D57A3907}"/>
          </ac:picMkLst>
        </pc:picChg>
      </pc:sldChg>
      <pc:sldChg chg="modSp">
        <pc:chgData name="Williams, Forrest" userId="9b00a79f-1f44-4b76-88de-41168e267041" providerId="ADAL" clId="{3B55EE59-C39F-4CEB-BDB3-42CDE4142C0B}" dt="2020-11-04T01:49:56.040" v="1067" actId="20577"/>
        <pc:sldMkLst>
          <pc:docMk/>
          <pc:sldMk cId="3241326144" sldId="399"/>
        </pc:sldMkLst>
        <pc:spChg chg="mod">
          <ac:chgData name="Williams, Forrest" userId="9b00a79f-1f44-4b76-88de-41168e267041" providerId="ADAL" clId="{3B55EE59-C39F-4CEB-BDB3-42CDE4142C0B}" dt="2020-11-04T00:31:03.373" v="227"/>
          <ac:spMkLst>
            <pc:docMk/>
            <pc:sldMk cId="3241326144" sldId="399"/>
            <ac:spMk id="2" creationId="{482613C6-859D-4A7C-A91D-1CC536C32851}"/>
          </ac:spMkLst>
        </pc:spChg>
        <pc:spChg chg="mod">
          <ac:chgData name="Williams, Forrest" userId="9b00a79f-1f44-4b76-88de-41168e267041" providerId="ADAL" clId="{3B55EE59-C39F-4CEB-BDB3-42CDE4142C0B}" dt="2020-11-04T01:49:56.040" v="1067" actId="20577"/>
          <ac:spMkLst>
            <pc:docMk/>
            <pc:sldMk cId="3241326144" sldId="399"/>
            <ac:spMk id="3" creationId="{C7881FDF-1E3E-48D7-8005-E32B672DFC01}"/>
          </ac:spMkLst>
        </pc:spChg>
        <pc:spChg chg="mod">
          <ac:chgData name="Williams, Forrest" userId="9b00a79f-1f44-4b76-88de-41168e267041" providerId="ADAL" clId="{3B55EE59-C39F-4CEB-BDB3-42CDE4142C0B}" dt="2020-11-04T00:31:03.373" v="227"/>
          <ac:spMkLst>
            <pc:docMk/>
            <pc:sldMk cId="3241326144" sldId="399"/>
            <ac:spMk id="6" creationId="{C245E10E-8A89-4E9B-971C-721601F87870}"/>
          </ac:spMkLst>
        </pc:spChg>
      </pc:sldChg>
      <pc:sldChg chg="modSp">
        <pc:chgData name="Williams, Forrest" userId="9b00a79f-1f44-4b76-88de-41168e267041" providerId="ADAL" clId="{3B55EE59-C39F-4CEB-BDB3-42CDE4142C0B}" dt="2020-11-04T00:54:24.006" v="375" actId="12788"/>
        <pc:sldMkLst>
          <pc:docMk/>
          <pc:sldMk cId="3654788756" sldId="400"/>
        </pc:sldMkLst>
        <pc:spChg chg="mod">
          <ac:chgData name="Williams, Forrest" userId="9b00a79f-1f44-4b76-88de-41168e267041" providerId="ADAL" clId="{3B55EE59-C39F-4CEB-BDB3-42CDE4142C0B}" dt="2020-11-04T00:31:03.373" v="227"/>
          <ac:spMkLst>
            <pc:docMk/>
            <pc:sldMk cId="3654788756" sldId="400"/>
            <ac:spMk id="8" creationId="{171D97EA-1135-4452-B7C5-269A170542F1}"/>
          </ac:spMkLst>
        </pc:spChg>
        <pc:picChg chg="mod">
          <ac:chgData name="Williams, Forrest" userId="9b00a79f-1f44-4b76-88de-41168e267041" providerId="ADAL" clId="{3B55EE59-C39F-4CEB-BDB3-42CDE4142C0B}" dt="2020-11-04T00:54:24.006" v="375" actId="12788"/>
          <ac:picMkLst>
            <pc:docMk/>
            <pc:sldMk cId="3654788756" sldId="400"/>
            <ac:picMk id="3" creationId="{0885B19E-27F3-4400-9EFD-AE17B97A356E}"/>
          </ac:picMkLst>
        </pc:picChg>
      </pc:sldChg>
      <pc:sldChg chg="modSp">
        <pc:chgData name="Williams, Forrest" userId="9b00a79f-1f44-4b76-88de-41168e267041" providerId="ADAL" clId="{3B55EE59-C39F-4CEB-BDB3-42CDE4142C0B}" dt="2020-11-04T00:53:49.442" v="372" actId="12788"/>
        <pc:sldMkLst>
          <pc:docMk/>
          <pc:sldMk cId="2987686547" sldId="401"/>
        </pc:sldMkLst>
        <pc:spChg chg="mod">
          <ac:chgData name="Williams, Forrest" userId="9b00a79f-1f44-4b76-88de-41168e267041" providerId="ADAL" clId="{3B55EE59-C39F-4CEB-BDB3-42CDE4142C0B}" dt="2020-11-04T00:31:03.373" v="227"/>
          <ac:spMkLst>
            <pc:docMk/>
            <pc:sldMk cId="2987686547" sldId="401"/>
            <ac:spMk id="4" creationId="{64EA5E17-85AB-46C3-BCEB-D4C07C044212}"/>
          </ac:spMkLst>
        </pc:spChg>
        <pc:spChg chg="mod">
          <ac:chgData name="Williams, Forrest" userId="9b00a79f-1f44-4b76-88de-41168e267041" providerId="ADAL" clId="{3B55EE59-C39F-4CEB-BDB3-42CDE4142C0B}" dt="2020-11-04T00:53:49.442" v="372" actId="12788"/>
          <ac:spMkLst>
            <pc:docMk/>
            <pc:sldMk cId="2987686547" sldId="401"/>
            <ac:spMk id="9" creationId="{4BB4709A-B1EA-44A4-8908-B9A1CB1E242C}"/>
          </ac:spMkLst>
        </pc:spChg>
        <pc:spChg chg="mod">
          <ac:chgData name="Williams, Forrest" userId="9b00a79f-1f44-4b76-88de-41168e267041" providerId="ADAL" clId="{3B55EE59-C39F-4CEB-BDB3-42CDE4142C0B}" dt="2020-11-04T00:31:03.373" v="227"/>
          <ac:spMkLst>
            <pc:docMk/>
            <pc:sldMk cId="2987686547" sldId="401"/>
            <ac:spMk id="10" creationId="{CEF8EE1A-6366-4FAF-B79C-922532B22890}"/>
          </ac:spMkLst>
        </pc:spChg>
        <pc:spChg chg="mod">
          <ac:chgData name="Williams, Forrest" userId="9b00a79f-1f44-4b76-88de-41168e267041" providerId="ADAL" clId="{3B55EE59-C39F-4CEB-BDB3-42CDE4142C0B}" dt="2020-11-04T00:53:49.442" v="372" actId="12788"/>
          <ac:spMkLst>
            <pc:docMk/>
            <pc:sldMk cId="2987686547" sldId="401"/>
            <ac:spMk id="12" creationId="{6A867EC2-5579-46A6-8198-AD8F3E30E18D}"/>
          </ac:spMkLst>
        </pc:spChg>
        <pc:spChg chg="mod">
          <ac:chgData name="Williams, Forrest" userId="9b00a79f-1f44-4b76-88de-41168e267041" providerId="ADAL" clId="{3B55EE59-C39F-4CEB-BDB3-42CDE4142C0B}" dt="2020-11-04T00:53:49.442" v="372" actId="12788"/>
          <ac:spMkLst>
            <pc:docMk/>
            <pc:sldMk cId="2987686547" sldId="401"/>
            <ac:spMk id="14" creationId="{9A2ADA4B-762A-4429-AB69-7B9E64E15111}"/>
          </ac:spMkLst>
        </pc:spChg>
        <pc:graphicFrameChg chg="mod modGraphic">
          <ac:chgData name="Williams, Forrest" userId="9b00a79f-1f44-4b76-88de-41168e267041" providerId="ADAL" clId="{3B55EE59-C39F-4CEB-BDB3-42CDE4142C0B}" dt="2020-11-04T00:52:53.191" v="363" actId="1076"/>
          <ac:graphicFrameMkLst>
            <pc:docMk/>
            <pc:sldMk cId="2987686547" sldId="401"/>
            <ac:graphicFrameMk id="7" creationId="{5ED04E5A-3C63-4BB5-B87C-A8BCEA53D70D}"/>
          </ac:graphicFrameMkLst>
        </pc:graphicFrameChg>
      </pc:sldChg>
      <pc:sldChg chg="addSp delSp modSp">
        <pc:chgData name="Williams, Forrest" userId="9b00a79f-1f44-4b76-88de-41168e267041" providerId="ADAL" clId="{3B55EE59-C39F-4CEB-BDB3-42CDE4142C0B}" dt="2020-11-04T00:51:51.375" v="354" actId="1036"/>
        <pc:sldMkLst>
          <pc:docMk/>
          <pc:sldMk cId="2955552729" sldId="402"/>
        </pc:sldMkLst>
        <pc:spChg chg="mod">
          <ac:chgData name="Williams, Forrest" userId="9b00a79f-1f44-4b76-88de-41168e267041" providerId="ADAL" clId="{3B55EE59-C39F-4CEB-BDB3-42CDE4142C0B}" dt="2020-11-04T00:31:03.373" v="227"/>
          <ac:spMkLst>
            <pc:docMk/>
            <pc:sldMk cId="2955552729" sldId="402"/>
            <ac:spMk id="8" creationId="{171D97EA-1135-4452-B7C5-269A170542F1}"/>
          </ac:spMkLst>
        </pc:spChg>
        <pc:picChg chg="add mod">
          <ac:chgData name="Williams, Forrest" userId="9b00a79f-1f44-4b76-88de-41168e267041" providerId="ADAL" clId="{3B55EE59-C39F-4CEB-BDB3-42CDE4142C0B}" dt="2020-11-04T00:51:51.375" v="354" actId="1036"/>
          <ac:picMkLst>
            <pc:docMk/>
            <pc:sldMk cId="2955552729" sldId="402"/>
            <ac:picMk id="3" creationId="{CEEF5B7D-38F1-4184-8305-ECE59DC74761}"/>
          </ac:picMkLst>
        </pc:picChg>
        <pc:picChg chg="del mod">
          <ac:chgData name="Williams, Forrest" userId="9b00a79f-1f44-4b76-88de-41168e267041" providerId="ADAL" clId="{3B55EE59-C39F-4CEB-BDB3-42CDE4142C0B}" dt="2020-11-04T00:51:16.776" v="293" actId="478"/>
          <ac:picMkLst>
            <pc:docMk/>
            <pc:sldMk cId="2955552729" sldId="402"/>
            <ac:picMk id="5" creationId="{DD0814C1-FBF6-4540-AB2F-B2C0AAB94B8B}"/>
          </ac:picMkLst>
        </pc:picChg>
      </pc:sldChg>
      <pc:sldChg chg="modSp modTransition">
        <pc:chgData name="Williams, Forrest" userId="9b00a79f-1f44-4b76-88de-41168e267041" providerId="ADAL" clId="{3B55EE59-C39F-4CEB-BDB3-42CDE4142C0B}" dt="2020-11-04T01:07:28.248" v="467"/>
        <pc:sldMkLst>
          <pc:docMk/>
          <pc:sldMk cId="1340351117" sldId="403"/>
        </pc:sldMkLst>
        <pc:spChg chg="mod">
          <ac:chgData name="Williams, Forrest" userId="9b00a79f-1f44-4b76-88de-41168e267041" providerId="ADAL" clId="{3B55EE59-C39F-4CEB-BDB3-42CDE4142C0B}" dt="2020-11-04T00:31:03.373" v="227"/>
          <ac:spMkLst>
            <pc:docMk/>
            <pc:sldMk cId="1340351117" sldId="403"/>
            <ac:spMk id="3" creationId="{1A24D5ED-4284-415C-AD6F-B3800401B673}"/>
          </ac:spMkLst>
        </pc:spChg>
        <pc:spChg chg="mod">
          <ac:chgData name="Williams, Forrest" userId="9b00a79f-1f44-4b76-88de-41168e267041" providerId="ADAL" clId="{3B55EE59-C39F-4CEB-BDB3-42CDE4142C0B}" dt="2020-11-04T00:31:03.373" v="227"/>
          <ac:spMkLst>
            <pc:docMk/>
            <pc:sldMk cId="1340351117" sldId="403"/>
            <ac:spMk id="4" creationId="{03BDDB6B-F222-4C1E-B554-FC4088F98D42}"/>
          </ac:spMkLst>
        </pc:spChg>
        <pc:grpChg chg="mod">
          <ac:chgData name="Williams, Forrest" userId="9b00a79f-1f44-4b76-88de-41168e267041" providerId="ADAL" clId="{3B55EE59-C39F-4CEB-BDB3-42CDE4142C0B}" dt="2020-11-04T00:31:03.373" v="227"/>
          <ac:grpSpMkLst>
            <pc:docMk/>
            <pc:sldMk cId="1340351117" sldId="403"/>
            <ac:grpSpMk id="6" creationId="{97254173-B6AA-4ACA-856C-5EF1D864A533}"/>
          </ac:grpSpMkLst>
        </pc:grpChg>
        <pc:picChg chg="mod">
          <ac:chgData name="Williams, Forrest" userId="9b00a79f-1f44-4b76-88de-41168e267041" providerId="ADAL" clId="{3B55EE59-C39F-4CEB-BDB3-42CDE4142C0B}" dt="2020-11-04T00:31:03.373" v="227"/>
          <ac:picMkLst>
            <pc:docMk/>
            <pc:sldMk cId="1340351117" sldId="403"/>
            <ac:picMk id="8" creationId="{55346AE5-5627-4082-8C26-690512123589}"/>
          </ac:picMkLst>
        </pc:picChg>
      </pc:sldChg>
      <pc:sldChg chg="addSp delSp modSp add ord">
        <pc:chgData name="Williams, Forrest" userId="9b00a79f-1f44-4b76-88de-41168e267041" providerId="ADAL" clId="{3B55EE59-C39F-4CEB-BDB3-42CDE4142C0B}" dt="2020-11-04T01:09:26.850" v="488" actId="1076"/>
        <pc:sldMkLst>
          <pc:docMk/>
          <pc:sldMk cId="1500592993" sldId="404"/>
        </pc:sldMkLst>
        <pc:spChg chg="mod">
          <ac:chgData name="Williams, Forrest" userId="9b00a79f-1f44-4b76-88de-41168e267041" providerId="ADAL" clId="{3B55EE59-C39F-4CEB-BDB3-42CDE4142C0B}" dt="2020-11-04T00:31:03.373" v="227"/>
          <ac:spMkLst>
            <pc:docMk/>
            <pc:sldMk cId="1500592993" sldId="404"/>
            <ac:spMk id="8" creationId="{171D97EA-1135-4452-B7C5-269A170542F1}"/>
          </ac:spMkLst>
        </pc:spChg>
        <pc:spChg chg="add del mod">
          <ac:chgData name="Williams, Forrest" userId="9b00a79f-1f44-4b76-88de-41168e267041" providerId="ADAL" clId="{3B55EE59-C39F-4CEB-BDB3-42CDE4142C0B}" dt="2020-11-04T01:07:39.714" v="468" actId="478"/>
          <ac:spMkLst>
            <pc:docMk/>
            <pc:sldMk cId="1500592993" sldId="404"/>
            <ac:spMk id="15" creationId="{48677659-01FC-4EC0-B23B-98A53A913D12}"/>
          </ac:spMkLst>
        </pc:spChg>
        <pc:spChg chg="add del mod">
          <ac:chgData name="Williams, Forrest" userId="9b00a79f-1f44-4b76-88de-41168e267041" providerId="ADAL" clId="{3B55EE59-C39F-4CEB-BDB3-42CDE4142C0B}" dt="2020-11-04T01:07:42.652" v="469" actId="478"/>
          <ac:spMkLst>
            <pc:docMk/>
            <pc:sldMk cId="1500592993" sldId="404"/>
            <ac:spMk id="16" creationId="{A394977A-99AA-4D0E-A7FC-F97E30DBB657}"/>
          </ac:spMkLst>
        </pc:spChg>
        <pc:spChg chg="add mod">
          <ac:chgData name="Williams, Forrest" userId="9b00a79f-1f44-4b76-88de-41168e267041" providerId="ADAL" clId="{3B55EE59-C39F-4CEB-BDB3-42CDE4142C0B}" dt="2020-11-04T01:09:26.850" v="488" actId="1076"/>
          <ac:spMkLst>
            <pc:docMk/>
            <pc:sldMk cId="1500592993" sldId="404"/>
            <ac:spMk id="17" creationId="{FBB989D6-693C-4E8F-B70A-FC70A20EBA6B}"/>
          </ac:spMkLst>
        </pc:spChg>
        <pc:spChg chg="add mod">
          <ac:chgData name="Williams, Forrest" userId="9b00a79f-1f44-4b76-88de-41168e267041" providerId="ADAL" clId="{3B55EE59-C39F-4CEB-BDB3-42CDE4142C0B}" dt="2020-11-04T01:09:26.850" v="488" actId="1076"/>
          <ac:spMkLst>
            <pc:docMk/>
            <pc:sldMk cId="1500592993" sldId="404"/>
            <ac:spMk id="18" creationId="{37F22950-CD09-49D3-B10A-3B6A82E7CC23}"/>
          </ac:spMkLst>
        </pc:spChg>
        <pc:grpChg chg="add del mod">
          <ac:chgData name="Williams, Forrest" userId="9b00a79f-1f44-4b76-88de-41168e267041" providerId="ADAL" clId="{3B55EE59-C39F-4CEB-BDB3-42CDE4142C0B}" dt="2020-11-03T23:55:54.621" v="85" actId="165"/>
          <ac:grpSpMkLst>
            <pc:docMk/>
            <pc:sldMk cId="1500592993" sldId="404"/>
            <ac:grpSpMk id="9" creationId="{00174B87-08BF-4F32-8FEC-3CDFD100487C}"/>
          </ac:grpSpMkLst>
        </pc:grpChg>
        <pc:grpChg chg="add mod">
          <ac:chgData name="Williams, Forrest" userId="9b00a79f-1f44-4b76-88de-41168e267041" providerId="ADAL" clId="{3B55EE59-C39F-4CEB-BDB3-42CDE4142C0B}" dt="2020-11-04T01:08:05.542" v="475" actId="12788"/>
          <ac:grpSpMkLst>
            <pc:docMk/>
            <pc:sldMk cId="1500592993" sldId="404"/>
            <ac:grpSpMk id="14" creationId="{BD72FEFE-CE2E-461F-86ED-7706A8D87C6D}"/>
          </ac:grpSpMkLst>
        </pc:grpChg>
        <pc:picChg chg="del">
          <ac:chgData name="Williams, Forrest" userId="9b00a79f-1f44-4b76-88de-41168e267041" providerId="ADAL" clId="{3B55EE59-C39F-4CEB-BDB3-42CDE4142C0B}" dt="2020-11-03T22:22:05.702" v="1" actId="478"/>
          <ac:picMkLst>
            <pc:docMk/>
            <pc:sldMk cId="1500592993" sldId="404"/>
            <ac:picMk id="3" creationId="{0885B19E-27F3-4400-9EFD-AE17B97A356E}"/>
          </ac:picMkLst>
        </pc:picChg>
        <pc:picChg chg="add del mod">
          <ac:chgData name="Williams, Forrest" userId="9b00a79f-1f44-4b76-88de-41168e267041" providerId="ADAL" clId="{3B55EE59-C39F-4CEB-BDB3-42CDE4142C0B}" dt="2020-11-03T23:05:46.727" v="14" actId="478"/>
          <ac:picMkLst>
            <pc:docMk/>
            <pc:sldMk cId="1500592993" sldId="404"/>
            <ac:picMk id="3" creationId="{342AEDBF-0078-400D-A2A6-CEF9AF8F2111}"/>
          </ac:picMkLst>
        </pc:picChg>
        <pc:picChg chg="add del mod topLvl">
          <ac:chgData name="Williams, Forrest" userId="9b00a79f-1f44-4b76-88de-41168e267041" providerId="ADAL" clId="{3B55EE59-C39F-4CEB-BDB3-42CDE4142C0B}" dt="2020-11-03T23:56:51.334" v="91" actId="478"/>
          <ac:picMkLst>
            <pc:docMk/>
            <pc:sldMk cId="1500592993" sldId="404"/>
            <ac:picMk id="5" creationId="{4B267B13-0351-48E3-A330-A2BA992829CA}"/>
          </ac:picMkLst>
        </pc:picChg>
        <pc:picChg chg="add del mod topLvl">
          <ac:chgData name="Williams, Forrest" userId="9b00a79f-1f44-4b76-88de-41168e267041" providerId="ADAL" clId="{3B55EE59-C39F-4CEB-BDB3-42CDE4142C0B}" dt="2020-11-03T23:56:49.547" v="90" actId="478"/>
          <ac:picMkLst>
            <pc:docMk/>
            <pc:sldMk cId="1500592993" sldId="404"/>
            <ac:picMk id="7" creationId="{2312F2F4-EBBC-4FEE-8439-047029EB274E}"/>
          </ac:picMkLst>
        </pc:picChg>
        <pc:picChg chg="add mod ord">
          <ac:chgData name="Williams, Forrest" userId="9b00a79f-1f44-4b76-88de-41168e267041" providerId="ADAL" clId="{3B55EE59-C39F-4CEB-BDB3-42CDE4142C0B}" dt="2020-11-03T23:59:05.324" v="178" actId="164"/>
          <ac:picMkLst>
            <pc:docMk/>
            <pc:sldMk cId="1500592993" sldId="404"/>
            <ac:picMk id="11" creationId="{467F1FE4-FE00-43B7-9D00-98A728211D2D}"/>
          </ac:picMkLst>
        </pc:picChg>
        <pc:picChg chg="add mod">
          <ac:chgData name="Williams, Forrest" userId="9b00a79f-1f44-4b76-88de-41168e267041" providerId="ADAL" clId="{3B55EE59-C39F-4CEB-BDB3-42CDE4142C0B}" dt="2020-11-03T23:59:05.324" v="178" actId="164"/>
          <ac:picMkLst>
            <pc:docMk/>
            <pc:sldMk cId="1500592993" sldId="404"/>
            <ac:picMk id="13" creationId="{F50146FA-A8F1-4F01-9D38-0571A1C009F6}"/>
          </ac:picMkLst>
        </pc:picChg>
      </pc:sldChg>
      <pc:sldChg chg="addSp delSp modSp add">
        <pc:chgData name="Williams, Forrest" userId="9b00a79f-1f44-4b76-88de-41168e267041" providerId="ADAL" clId="{3B55EE59-C39F-4CEB-BDB3-42CDE4142C0B}" dt="2020-11-04T00:54:32.645" v="376" actId="12788"/>
        <pc:sldMkLst>
          <pc:docMk/>
          <pc:sldMk cId="4104224750" sldId="405"/>
        </pc:sldMkLst>
        <pc:spChg chg="mod">
          <ac:chgData name="Williams, Forrest" userId="9b00a79f-1f44-4b76-88de-41168e267041" providerId="ADAL" clId="{3B55EE59-C39F-4CEB-BDB3-42CDE4142C0B}" dt="2020-11-04T00:31:03.373" v="227"/>
          <ac:spMkLst>
            <pc:docMk/>
            <pc:sldMk cId="4104224750" sldId="405"/>
            <ac:spMk id="8" creationId="{171D97EA-1135-4452-B7C5-269A170542F1}"/>
          </ac:spMkLst>
        </pc:spChg>
        <pc:picChg chg="del">
          <ac:chgData name="Williams, Forrest" userId="9b00a79f-1f44-4b76-88de-41168e267041" providerId="ADAL" clId="{3B55EE59-C39F-4CEB-BDB3-42CDE4142C0B}" dt="2020-11-04T00:10:11.066" v="182" actId="478"/>
          <ac:picMkLst>
            <pc:docMk/>
            <pc:sldMk cId="4104224750" sldId="405"/>
            <ac:picMk id="3" creationId="{0885B19E-27F3-4400-9EFD-AE17B97A356E}"/>
          </ac:picMkLst>
        </pc:picChg>
        <pc:picChg chg="add mod">
          <ac:chgData name="Williams, Forrest" userId="9b00a79f-1f44-4b76-88de-41168e267041" providerId="ADAL" clId="{3B55EE59-C39F-4CEB-BDB3-42CDE4142C0B}" dt="2020-11-04T00:54:32.645" v="376" actId="12788"/>
          <ac:picMkLst>
            <pc:docMk/>
            <pc:sldMk cId="4104224750" sldId="405"/>
            <ac:picMk id="4" creationId="{1225EFE0-E5A4-4CDD-8AC1-2CD1D915AF4E}"/>
          </ac:picMkLst>
        </pc:picChg>
      </pc:sldChg>
      <pc:sldChg chg="modSp add">
        <pc:chgData name="Williams, Forrest" userId="9b00a79f-1f44-4b76-88de-41168e267041" providerId="ADAL" clId="{3B55EE59-C39F-4CEB-BDB3-42CDE4142C0B}" dt="2020-11-04T00:52:14.083" v="357" actId="14826"/>
        <pc:sldMkLst>
          <pc:docMk/>
          <pc:sldMk cId="2903743303" sldId="406"/>
        </pc:sldMkLst>
        <pc:picChg chg="mod">
          <ac:chgData name="Williams, Forrest" userId="9b00a79f-1f44-4b76-88de-41168e267041" providerId="ADAL" clId="{3B55EE59-C39F-4CEB-BDB3-42CDE4142C0B}" dt="2020-11-04T00:52:14.083" v="357" actId="14826"/>
          <ac:picMkLst>
            <pc:docMk/>
            <pc:sldMk cId="2903743303" sldId="406"/>
            <ac:picMk id="3" creationId="{CEEF5B7D-38F1-4184-8305-ECE59DC74761}"/>
          </ac:picMkLst>
        </pc:picChg>
      </pc:sldChg>
      <pc:sldChg chg="addSp delSp modSp add ord">
        <pc:chgData name="Williams, Forrest" userId="9b00a79f-1f44-4b76-88de-41168e267041" providerId="ADAL" clId="{3B55EE59-C39F-4CEB-BDB3-42CDE4142C0B}" dt="2020-11-04T00:56:24.399" v="397" actId="478"/>
        <pc:sldMkLst>
          <pc:docMk/>
          <pc:sldMk cId="251972269" sldId="407"/>
        </pc:sldMkLst>
        <pc:spChg chg="del">
          <ac:chgData name="Williams, Forrest" userId="9b00a79f-1f44-4b76-88de-41168e267041" providerId="ADAL" clId="{3B55EE59-C39F-4CEB-BDB3-42CDE4142C0B}" dt="2020-11-04T00:56:24.399" v="397" actId="478"/>
          <ac:spMkLst>
            <pc:docMk/>
            <pc:sldMk cId="251972269" sldId="407"/>
            <ac:spMk id="2" creationId="{00000000-0000-0000-0000-000000000000}"/>
          </ac:spMkLst>
        </pc:spChg>
        <pc:spChg chg="del">
          <ac:chgData name="Williams, Forrest" userId="9b00a79f-1f44-4b76-88de-41168e267041" providerId="ADAL" clId="{3B55EE59-C39F-4CEB-BDB3-42CDE4142C0B}" dt="2020-11-04T00:56:00.213" v="388" actId="478"/>
          <ac:spMkLst>
            <pc:docMk/>
            <pc:sldMk cId="251972269" sldId="407"/>
            <ac:spMk id="4" creationId="{00000000-0000-0000-0000-000000000000}"/>
          </ac:spMkLst>
        </pc:spChg>
        <pc:spChg chg="del">
          <ac:chgData name="Williams, Forrest" userId="9b00a79f-1f44-4b76-88de-41168e267041" providerId="ADAL" clId="{3B55EE59-C39F-4CEB-BDB3-42CDE4142C0B}" dt="2020-11-04T00:56:13.246" v="395" actId="478"/>
          <ac:spMkLst>
            <pc:docMk/>
            <pc:sldMk cId="251972269" sldId="407"/>
            <ac:spMk id="5" creationId="{00000000-0000-0000-0000-000000000000}"/>
          </ac:spMkLst>
        </pc:spChg>
        <pc:spChg chg="add mod">
          <ac:chgData name="Williams, Forrest" userId="9b00a79f-1f44-4b76-88de-41168e267041" providerId="ADAL" clId="{3B55EE59-C39F-4CEB-BDB3-42CDE4142C0B}" dt="2020-11-04T00:56:10.783" v="394" actId="1036"/>
          <ac:spMkLst>
            <pc:docMk/>
            <pc:sldMk cId="251972269" sldId="407"/>
            <ac:spMk id="6" creationId="{89535FD0-7DE3-4A34-99F5-1B3A9D3608C8}"/>
          </ac:spMkLst>
        </pc:spChg>
        <pc:spChg chg="add">
          <ac:chgData name="Williams, Forrest" userId="9b00a79f-1f44-4b76-88de-41168e267041" providerId="ADAL" clId="{3B55EE59-C39F-4CEB-BDB3-42CDE4142C0B}" dt="2020-11-04T00:56:21.684" v="396"/>
          <ac:spMkLst>
            <pc:docMk/>
            <pc:sldMk cId="251972269" sldId="407"/>
            <ac:spMk id="8" creationId="{A158D9A3-CE5A-417A-A17A-3EC1F23D5BCE}"/>
          </ac:spMkLst>
        </pc:spChg>
      </pc:sldChg>
      <pc:sldChg chg="addSp delSp modSp add">
        <pc:chgData name="Williams, Forrest" userId="9b00a79f-1f44-4b76-88de-41168e267041" providerId="ADAL" clId="{3B55EE59-C39F-4CEB-BDB3-42CDE4142C0B}" dt="2020-11-04T01:57:07.224" v="1106" actId="1037"/>
        <pc:sldMkLst>
          <pc:docMk/>
          <pc:sldMk cId="603322718" sldId="408"/>
        </pc:sldMkLst>
        <pc:spChg chg="mod topLvl">
          <ac:chgData name="Williams, Forrest" userId="9b00a79f-1f44-4b76-88de-41168e267041" providerId="ADAL" clId="{3B55EE59-C39F-4CEB-BDB3-42CDE4142C0B}" dt="2020-11-04T01:55:26.489" v="1103" actId="1036"/>
          <ac:spMkLst>
            <pc:docMk/>
            <pc:sldMk cId="603322718" sldId="408"/>
            <ac:spMk id="10" creationId="{79C6A7B1-586B-4818-A19C-5E643BE20B0A}"/>
          </ac:spMkLst>
        </pc:spChg>
        <pc:spChg chg="mod">
          <ac:chgData name="Williams, Forrest" userId="9b00a79f-1f44-4b76-88de-41168e267041" providerId="ADAL" clId="{3B55EE59-C39F-4CEB-BDB3-42CDE4142C0B}" dt="2020-11-04T01:55:26.489" v="1103" actId="1036"/>
          <ac:spMkLst>
            <pc:docMk/>
            <pc:sldMk cId="603322718" sldId="408"/>
            <ac:spMk id="11" creationId="{570FBDD8-0001-4273-9B8C-B0B94D29683D}"/>
          </ac:spMkLst>
        </pc:spChg>
        <pc:spChg chg="mod topLvl">
          <ac:chgData name="Williams, Forrest" userId="9b00a79f-1f44-4b76-88de-41168e267041" providerId="ADAL" clId="{3B55EE59-C39F-4CEB-BDB3-42CDE4142C0B}" dt="2020-11-04T01:55:26.489" v="1103" actId="1036"/>
          <ac:spMkLst>
            <pc:docMk/>
            <pc:sldMk cId="603322718" sldId="408"/>
            <ac:spMk id="14" creationId="{3D2D0A6B-96BA-4195-B038-64A229C762B7}"/>
          </ac:spMkLst>
        </pc:spChg>
        <pc:spChg chg="add mod">
          <ac:chgData name="Williams, Forrest" userId="9b00a79f-1f44-4b76-88de-41168e267041" providerId="ADAL" clId="{3B55EE59-C39F-4CEB-BDB3-42CDE4142C0B}" dt="2020-11-04T01:55:26.489" v="1103" actId="1036"/>
          <ac:spMkLst>
            <pc:docMk/>
            <pc:sldMk cId="603322718" sldId="408"/>
            <ac:spMk id="16" creationId="{C5A1C877-06A2-4470-9F18-72C8EEA13C61}"/>
          </ac:spMkLst>
        </pc:spChg>
        <pc:grpChg chg="add del mod">
          <ac:chgData name="Williams, Forrest" userId="9b00a79f-1f44-4b76-88de-41168e267041" providerId="ADAL" clId="{3B55EE59-C39F-4CEB-BDB3-42CDE4142C0B}" dt="2020-11-04T01:29:45.760" v="691" actId="165"/>
          <ac:grpSpMkLst>
            <pc:docMk/>
            <pc:sldMk cId="603322718" sldId="408"/>
            <ac:grpSpMk id="9" creationId="{6DC819C7-2B40-40E0-A27B-D666D26E4999}"/>
          </ac:grpSpMkLst>
        </pc:grpChg>
        <pc:grpChg chg="add del mod">
          <ac:chgData name="Williams, Forrest" userId="9b00a79f-1f44-4b76-88de-41168e267041" providerId="ADAL" clId="{3B55EE59-C39F-4CEB-BDB3-42CDE4142C0B}" dt="2020-11-04T01:29:35.806" v="689" actId="165"/>
          <ac:grpSpMkLst>
            <pc:docMk/>
            <pc:sldMk cId="603322718" sldId="408"/>
            <ac:grpSpMk id="13" creationId="{8027348E-50B6-4547-8EB2-4797D6306540}"/>
          </ac:grpSpMkLst>
        </pc:grpChg>
        <pc:picChg chg="mod">
          <ac:chgData name="Williams, Forrest" userId="9b00a79f-1f44-4b76-88de-41168e267041" providerId="ADAL" clId="{3B55EE59-C39F-4CEB-BDB3-42CDE4142C0B}" dt="2020-11-04T01:55:26.489" v="1103" actId="1036"/>
          <ac:picMkLst>
            <pc:docMk/>
            <pc:sldMk cId="603322718" sldId="408"/>
            <ac:picMk id="5" creationId="{25AD180D-FEE5-4CAE-B8D7-2B2BB5CC9F5B}"/>
          </ac:picMkLst>
        </pc:picChg>
        <pc:picChg chg="mod">
          <ac:chgData name="Williams, Forrest" userId="9b00a79f-1f44-4b76-88de-41168e267041" providerId="ADAL" clId="{3B55EE59-C39F-4CEB-BDB3-42CDE4142C0B}" dt="2020-11-04T01:55:26.489" v="1103" actId="1036"/>
          <ac:picMkLst>
            <pc:docMk/>
            <pc:sldMk cId="603322718" sldId="408"/>
            <ac:picMk id="7" creationId="{59BA672C-54B1-4A82-8542-FD9E21CDB84F}"/>
          </ac:picMkLst>
        </pc:picChg>
        <pc:cxnChg chg="add mod">
          <ac:chgData name="Williams, Forrest" userId="9b00a79f-1f44-4b76-88de-41168e267041" providerId="ADAL" clId="{3B55EE59-C39F-4CEB-BDB3-42CDE4142C0B}" dt="2020-11-04T01:57:07.224" v="1106" actId="1037"/>
          <ac:cxnSpMkLst>
            <pc:docMk/>
            <pc:sldMk cId="603322718" sldId="408"/>
            <ac:cxnSpMk id="6" creationId="{037643C8-33DB-4846-995F-7295950CA071}"/>
          </ac:cxnSpMkLst>
        </pc:cxnChg>
        <pc:cxnChg chg="mod topLvl">
          <ac:chgData name="Williams, Forrest" userId="9b00a79f-1f44-4b76-88de-41168e267041" providerId="ADAL" clId="{3B55EE59-C39F-4CEB-BDB3-42CDE4142C0B}" dt="2020-11-04T01:55:26.489" v="1103" actId="1036"/>
          <ac:cxnSpMkLst>
            <pc:docMk/>
            <pc:sldMk cId="603322718" sldId="408"/>
            <ac:cxnSpMk id="12" creationId="{C24BBE0B-2133-4266-ACB5-0BB2899FA4A7}"/>
          </ac:cxnSpMkLst>
        </pc:cxnChg>
        <pc:cxnChg chg="mod topLvl">
          <ac:chgData name="Williams, Forrest" userId="9b00a79f-1f44-4b76-88de-41168e267041" providerId="ADAL" clId="{3B55EE59-C39F-4CEB-BDB3-42CDE4142C0B}" dt="2020-11-04T01:55:26.489" v="1103" actId="1036"/>
          <ac:cxnSpMkLst>
            <pc:docMk/>
            <pc:sldMk cId="603322718" sldId="408"/>
            <ac:cxnSpMk id="15" creationId="{59EE38C8-B91C-4D8A-AFF9-91A51773D999}"/>
          </ac:cxnSpMkLst>
        </pc:cxnChg>
      </pc:sldChg>
      <pc:sldChg chg="addSp delSp modSp add ord">
        <pc:chgData name="Williams, Forrest" userId="9b00a79f-1f44-4b76-88de-41168e267041" providerId="ADAL" clId="{3B55EE59-C39F-4CEB-BDB3-42CDE4142C0B}" dt="2020-11-04T01:50:22.192" v="1073" actId="20577"/>
        <pc:sldMkLst>
          <pc:docMk/>
          <pc:sldMk cId="3388950230" sldId="409"/>
        </pc:sldMkLst>
        <pc:spChg chg="mod">
          <ac:chgData name="Williams, Forrest" userId="9b00a79f-1f44-4b76-88de-41168e267041" providerId="ADAL" clId="{3B55EE59-C39F-4CEB-BDB3-42CDE4142C0B}" dt="2020-11-04T01:50:22.192" v="1073" actId="20577"/>
          <ac:spMkLst>
            <pc:docMk/>
            <pc:sldMk cId="3388950230" sldId="409"/>
            <ac:spMk id="2" creationId="{482613C6-859D-4A7C-A91D-1CC536C32851}"/>
          </ac:spMkLst>
        </pc:spChg>
        <pc:spChg chg="del">
          <ac:chgData name="Williams, Forrest" userId="9b00a79f-1f44-4b76-88de-41168e267041" providerId="ADAL" clId="{3B55EE59-C39F-4CEB-BDB3-42CDE4142C0B}" dt="2020-11-04T01:49:12.849" v="1023" actId="478"/>
          <ac:spMkLst>
            <pc:docMk/>
            <pc:sldMk cId="3388950230" sldId="409"/>
            <ac:spMk id="3" creationId="{C7881FDF-1E3E-48D7-8005-E32B672DFC01}"/>
          </ac:spMkLst>
        </pc:spChg>
        <pc:spChg chg="add del mod">
          <ac:chgData name="Williams, Forrest" userId="9b00a79f-1f44-4b76-88de-41168e267041" providerId="ADAL" clId="{3B55EE59-C39F-4CEB-BDB3-42CDE4142C0B}" dt="2020-11-04T01:49:14.667" v="1024" actId="478"/>
          <ac:spMkLst>
            <pc:docMk/>
            <pc:sldMk cId="3388950230" sldId="409"/>
            <ac:spMk id="5" creationId="{E1BDFCEF-F533-429A-8552-9A4B7BEF4EBC}"/>
          </ac:spMkLst>
        </pc:spChg>
      </pc:sldChg>
      <pc:sldMasterChg chg="modSp modSldLayout">
        <pc:chgData name="Williams, Forrest" userId="9b00a79f-1f44-4b76-88de-41168e267041" providerId="ADAL" clId="{3B55EE59-C39F-4CEB-BDB3-42CDE4142C0B}" dt="2020-11-04T00:31:03.373" v="227"/>
        <pc:sldMasterMkLst>
          <pc:docMk/>
          <pc:sldMasterMk cId="2474999834" sldId="2147483741"/>
        </pc:sldMasterMkLst>
        <pc:spChg chg="mod">
          <ac:chgData name="Williams, Forrest" userId="9b00a79f-1f44-4b76-88de-41168e267041" providerId="ADAL" clId="{3B55EE59-C39F-4CEB-BDB3-42CDE4142C0B}" dt="2020-11-04T00:31:03.373" v="227"/>
          <ac:spMkLst>
            <pc:docMk/>
            <pc:sldMasterMk cId="2474999834" sldId="2147483741"/>
            <ac:spMk id="2" creationId="{4071ACB2-2C2D-45DA-9272-F853F0D7C7F4}"/>
          </ac:spMkLst>
        </pc:spChg>
        <pc:spChg chg="mod">
          <ac:chgData name="Williams, Forrest" userId="9b00a79f-1f44-4b76-88de-41168e267041" providerId="ADAL" clId="{3B55EE59-C39F-4CEB-BDB3-42CDE4142C0B}" dt="2020-11-04T00:31:03.373" v="227"/>
          <ac:spMkLst>
            <pc:docMk/>
            <pc:sldMasterMk cId="2474999834" sldId="2147483741"/>
            <ac:spMk id="3" creationId="{801FD038-3269-457B-8697-56B2D133022E}"/>
          </ac:spMkLst>
        </pc:spChg>
        <pc:spChg chg="mod">
          <ac:chgData name="Williams, Forrest" userId="9b00a79f-1f44-4b76-88de-41168e267041" providerId="ADAL" clId="{3B55EE59-C39F-4CEB-BDB3-42CDE4142C0B}" dt="2020-11-04T00:31:03.373" v="227"/>
          <ac:spMkLst>
            <pc:docMk/>
            <pc:sldMasterMk cId="2474999834" sldId="2147483741"/>
            <ac:spMk id="4" creationId="{1472521B-72F3-4210-8318-0EE8E3DC2CCD}"/>
          </ac:spMkLst>
        </pc:spChg>
        <pc:spChg chg="mod">
          <ac:chgData name="Williams, Forrest" userId="9b00a79f-1f44-4b76-88de-41168e267041" providerId="ADAL" clId="{3B55EE59-C39F-4CEB-BDB3-42CDE4142C0B}" dt="2020-11-04T00:31:03.373" v="227"/>
          <ac:spMkLst>
            <pc:docMk/>
            <pc:sldMasterMk cId="2474999834" sldId="2147483741"/>
            <ac:spMk id="5" creationId="{3680AAD0-FFCE-44A0-8592-D508EE380B0C}"/>
          </ac:spMkLst>
        </pc:spChg>
        <pc:spChg chg="mod">
          <ac:chgData name="Williams, Forrest" userId="9b00a79f-1f44-4b76-88de-41168e267041" providerId="ADAL" clId="{3B55EE59-C39F-4CEB-BDB3-42CDE4142C0B}" dt="2020-11-04T00:31:03.373" v="227"/>
          <ac:spMkLst>
            <pc:docMk/>
            <pc:sldMasterMk cId="2474999834" sldId="2147483741"/>
            <ac:spMk id="6" creationId="{9C86836C-0FF1-4517-AC5D-33BCFBF4F56C}"/>
          </ac:spMkLst>
        </pc:spChg>
        <pc:spChg chg="mod">
          <ac:chgData name="Williams, Forrest" userId="9b00a79f-1f44-4b76-88de-41168e267041" providerId="ADAL" clId="{3B55EE59-C39F-4CEB-BDB3-42CDE4142C0B}" dt="2020-11-04T00:31:03.373" v="227"/>
          <ac:spMkLst>
            <pc:docMk/>
            <pc:sldMasterMk cId="2474999834" sldId="2147483741"/>
            <ac:spMk id="7" creationId="{04CC0135-8B00-4E12-BBCA-A75BE733CD28}"/>
          </ac:spMkLst>
        </pc:spChg>
        <pc:spChg chg="mod">
          <ac:chgData name="Williams, Forrest" userId="9b00a79f-1f44-4b76-88de-41168e267041" providerId="ADAL" clId="{3B55EE59-C39F-4CEB-BDB3-42CDE4142C0B}" dt="2020-11-04T00:31:03.373" v="227"/>
          <ac:spMkLst>
            <pc:docMk/>
            <pc:sldMasterMk cId="2474999834" sldId="2147483741"/>
            <ac:spMk id="8" creationId="{9916DA6E-2512-444C-BBF4-041CDE26129E}"/>
          </ac:spMkLst>
        </pc:spChg>
        <pc:sldLayoutChg chg="modSp">
          <pc:chgData name="Williams, Forrest" userId="9b00a79f-1f44-4b76-88de-41168e267041" providerId="ADAL" clId="{3B55EE59-C39F-4CEB-BDB3-42CDE4142C0B}" dt="2020-11-04T00:31:03.373" v="227"/>
          <pc:sldLayoutMkLst>
            <pc:docMk/>
            <pc:sldMasterMk cId="2474999834" sldId="2147483741"/>
            <pc:sldLayoutMk cId="3332900897" sldId="2147483742"/>
          </pc:sldLayoutMkLst>
          <pc:spChg chg="mod">
            <ac:chgData name="Williams, Forrest" userId="9b00a79f-1f44-4b76-88de-41168e267041" providerId="ADAL" clId="{3B55EE59-C39F-4CEB-BDB3-42CDE4142C0B}" dt="2020-11-04T00:31:03.373" v="227"/>
            <ac:spMkLst>
              <pc:docMk/>
              <pc:sldMasterMk cId="2474999834" sldId="2147483741"/>
              <pc:sldLayoutMk cId="3332900897" sldId="2147483742"/>
              <ac:spMk id="2" creationId="{AD5DBED1-621C-49C4-AE2D-FD5550AB90AD}"/>
            </ac:spMkLst>
          </pc:spChg>
          <pc:spChg chg="mod">
            <ac:chgData name="Williams, Forrest" userId="9b00a79f-1f44-4b76-88de-41168e267041" providerId="ADAL" clId="{3B55EE59-C39F-4CEB-BDB3-42CDE4142C0B}" dt="2020-11-04T00:31:03.373" v="227"/>
            <ac:spMkLst>
              <pc:docMk/>
              <pc:sldMasterMk cId="2474999834" sldId="2147483741"/>
              <pc:sldLayoutMk cId="3332900897" sldId="2147483742"/>
              <ac:spMk id="3" creationId="{1687D15B-E430-460C-9571-F505146DBB29}"/>
            </ac:spMkLst>
          </pc:spChg>
          <pc:spChg chg="mod">
            <ac:chgData name="Williams, Forrest" userId="9b00a79f-1f44-4b76-88de-41168e267041" providerId="ADAL" clId="{3B55EE59-C39F-4CEB-BDB3-42CDE4142C0B}" dt="2020-11-04T00:31:03.373" v="227"/>
            <ac:spMkLst>
              <pc:docMk/>
              <pc:sldMasterMk cId="2474999834" sldId="2147483741"/>
              <pc:sldLayoutMk cId="3332900897" sldId="2147483742"/>
              <ac:spMk id="7" creationId="{A46645EB-11D3-45B6-AB70-CB602247F084}"/>
            </ac:spMkLst>
          </pc:spChg>
          <pc:spChg chg="mod">
            <ac:chgData name="Williams, Forrest" userId="9b00a79f-1f44-4b76-88de-41168e267041" providerId="ADAL" clId="{3B55EE59-C39F-4CEB-BDB3-42CDE4142C0B}" dt="2020-11-04T00:31:03.373" v="227"/>
            <ac:spMkLst>
              <pc:docMk/>
              <pc:sldMasterMk cId="2474999834" sldId="2147483741"/>
              <pc:sldLayoutMk cId="3332900897" sldId="2147483742"/>
              <ac:spMk id="8" creationId="{20815D08-1302-478E-B3DA-ADD7E393A3FC}"/>
            </ac:spMkLst>
          </pc:spChg>
        </pc:sldLayoutChg>
        <pc:sldLayoutChg chg="modSp">
          <pc:chgData name="Williams, Forrest" userId="9b00a79f-1f44-4b76-88de-41168e267041" providerId="ADAL" clId="{3B55EE59-C39F-4CEB-BDB3-42CDE4142C0B}" dt="2020-11-04T00:31:03.373" v="227"/>
          <pc:sldLayoutMkLst>
            <pc:docMk/>
            <pc:sldMasterMk cId="2474999834" sldId="2147483741"/>
            <pc:sldLayoutMk cId="2213206812" sldId="2147483744"/>
          </pc:sldLayoutMkLst>
          <pc:spChg chg="mod">
            <ac:chgData name="Williams, Forrest" userId="9b00a79f-1f44-4b76-88de-41168e267041" providerId="ADAL" clId="{3B55EE59-C39F-4CEB-BDB3-42CDE4142C0B}" dt="2020-11-04T00:31:03.373" v="227"/>
            <ac:spMkLst>
              <pc:docMk/>
              <pc:sldMasterMk cId="2474999834" sldId="2147483741"/>
              <pc:sldLayoutMk cId="2213206812" sldId="2147483744"/>
              <ac:spMk id="2" creationId="{4542760B-2C67-442C-B298-73C075AB0D23}"/>
            </ac:spMkLst>
          </pc:spChg>
          <pc:spChg chg="mod">
            <ac:chgData name="Williams, Forrest" userId="9b00a79f-1f44-4b76-88de-41168e267041" providerId="ADAL" clId="{3B55EE59-C39F-4CEB-BDB3-42CDE4142C0B}" dt="2020-11-04T00:31:03.373" v="227"/>
            <ac:spMkLst>
              <pc:docMk/>
              <pc:sldMasterMk cId="2474999834" sldId="2147483741"/>
              <pc:sldLayoutMk cId="2213206812" sldId="2147483744"/>
              <ac:spMk id="3" creationId="{41A3F96F-32A6-4C37-872D-138050BEA152}"/>
            </ac:spMkLst>
          </pc:spChg>
        </pc:sldLayoutChg>
        <pc:sldLayoutChg chg="modSp">
          <pc:chgData name="Williams, Forrest" userId="9b00a79f-1f44-4b76-88de-41168e267041" providerId="ADAL" clId="{3B55EE59-C39F-4CEB-BDB3-42CDE4142C0B}" dt="2020-11-04T00:31:03.373" v="227"/>
          <pc:sldLayoutMkLst>
            <pc:docMk/>
            <pc:sldMasterMk cId="2474999834" sldId="2147483741"/>
            <pc:sldLayoutMk cId="3722868842" sldId="2147483745"/>
          </pc:sldLayoutMkLst>
          <pc:spChg chg="mod">
            <ac:chgData name="Williams, Forrest" userId="9b00a79f-1f44-4b76-88de-41168e267041" providerId="ADAL" clId="{3B55EE59-C39F-4CEB-BDB3-42CDE4142C0B}" dt="2020-11-04T00:31:03.373" v="227"/>
            <ac:spMkLst>
              <pc:docMk/>
              <pc:sldMasterMk cId="2474999834" sldId="2147483741"/>
              <pc:sldLayoutMk cId="3722868842" sldId="2147483745"/>
              <ac:spMk id="3" creationId="{6FD5C5B3-0B40-45CC-899A-0C4126FD1366}"/>
            </ac:spMkLst>
          </pc:spChg>
          <pc:spChg chg="mod">
            <ac:chgData name="Williams, Forrest" userId="9b00a79f-1f44-4b76-88de-41168e267041" providerId="ADAL" clId="{3B55EE59-C39F-4CEB-BDB3-42CDE4142C0B}" dt="2020-11-04T00:31:03.373" v="227"/>
            <ac:spMkLst>
              <pc:docMk/>
              <pc:sldMasterMk cId="2474999834" sldId="2147483741"/>
              <pc:sldLayoutMk cId="3722868842" sldId="2147483745"/>
              <ac:spMk id="4" creationId="{4869F951-9253-45EA-87B3-D2BB78062C4B}"/>
            </ac:spMkLst>
          </pc:spChg>
        </pc:sldLayoutChg>
        <pc:sldLayoutChg chg="modSp">
          <pc:chgData name="Williams, Forrest" userId="9b00a79f-1f44-4b76-88de-41168e267041" providerId="ADAL" clId="{3B55EE59-C39F-4CEB-BDB3-42CDE4142C0B}" dt="2020-11-04T00:31:03.373" v="227"/>
          <pc:sldLayoutMkLst>
            <pc:docMk/>
            <pc:sldMasterMk cId="2474999834" sldId="2147483741"/>
            <pc:sldLayoutMk cId="2615940692" sldId="2147483746"/>
          </pc:sldLayoutMkLst>
          <pc:spChg chg="mod">
            <ac:chgData name="Williams, Forrest" userId="9b00a79f-1f44-4b76-88de-41168e267041" providerId="ADAL" clId="{3B55EE59-C39F-4CEB-BDB3-42CDE4142C0B}" dt="2020-11-04T00:31:03.373" v="227"/>
            <ac:spMkLst>
              <pc:docMk/>
              <pc:sldMasterMk cId="2474999834" sldId="2147483741"/>
              <pc:sldLayoutMk cId="2615940692" sldId="2147483746"/>
              <ac:spMk id="2" creationId="{46A58ADB-E262-47AD-9E25-07E2FB14CAAC}"/>
            </ac:spMkLst>
          </pc:spChg>
          <pc:spChg chg="mod">
            <ac:chgData name="Williams, Forrest" userId="9b00a79f-1f44-4b76-88de-41168e267041" providerId="ADAL" clId="{3B55EE59-C39F-4CEB-BDB3-42CDE4142C0B}" dt="2020-11-04T00:31:03.373" v="227"/>
            <ac:spMkLst>
              <pc:docMk/>
              <pc:sldMasterMk cId="2474999834" sldId="2147483741"/>
              <pc:sldLayoutMk cId="2615940692" sldId="2147483746"/>
              <ac:spMk id="3" creationId="{D54467D9-67E0-429F-9AC2-E486AD0F4235}"/>
            </ac:spMkLst>
          </pc:spChg>
          <pc:spChg chg="mod">
            <ac:chgData name="Williams, Forrest" userId="9b00a79f-1f44-4b76-88de-41168e267041" providerId="ADAL" clId="{3B55EE59-C39F-4CEB-BDB3-42CDE4142C0B}" dt="2020-11-04T00:31:03.373" v="227"/>
            <ac:spMkLst>
              <pc:docMk/>
              <pc:sldMasterMk cId="2474999834" sldId="2147483741"/>
              <pc:sldLayoutMk cId="2615940692" sldId="2147483746"/>
              <ac:spMk id="4" creationId="{AC24DFA8-3E2A-4B22-9E4E-0AC110A38AB5}"/>
            </ac:spMkLst>
          </pc:spChg>
          <pc:spChg chg="mod">
            <ac:chgData name="Williams, Forrest" userId="9b00a79f-1f44-4b76-88de-41168e267041" providerId="ADAL" clId="{3B55EE59-C39F-4CEB-BDB3-42CDE4142C0B}" dt="2020-11-04T00:31:03.373" v="227"/>
            <ac:spMkLst>
              <pc:docMk/>
              <pc:sldMasterMk cId="2474999834" sldId="2147483741"/>
              <pc:sldLayoutMk cId="2615940692" sldId="2147483746"/>
              <ac:spMk id="5" creationId="{85F181CB-FE20-4CA3-8E0B-DC4528F0E545}"/>
            </ac:spMkLst>
          </pc:spChg>
          <pc:spChg chg="mod">
            <ac:chgData name="Williams, Forrest" userId="9b00a79f-1f44-4b76-88de-41168e267041" providerId="ADAL" clId="{3B55EE59-C39F-4CEB-BDB3-42CDE4142C0B}" dt="2020-11-04T00:31:03.373" v="227"/>
            <ac:spMkLst>
              <pc:docMk/>
              <pc:sldMasterMk cId="2474999834" sldId="2147483741"/>
              <pc:sldLayoutMk cId="2615940692" sldId="2147483746"/>
              <ac:spMk id="6" creationId="{31B8C432-A4C0-4720-9FDD-FEF63669449F}"/>
            </ac:spMkLst>
          </pc:spChg>
        </pc:sldLayoutChg>
        <pc:sldLayoutChg chg="modSp">
          <pc:chgData name="Williams, Forrest" userId="9b00a79f-1f44-4b76-88de-41168e267041" providerId="ADAL" clId="{3B55EE59-C39F-4CEB-BDB3-42CDE4142C0B}" dt="2020-11-04T00:31:03.373" v="227"/>
          <pc:sldLayoutMkLst>
            <pc:docMk/>
            <pc:sldMasterMk cId="2474999834" sldId="2147483741"/>
            <pc:sldLayoutMk cId="3729677111" sldId="2147483748"/>
          </pc:sldLayoutMkLst>
          <pc:spChg chg="mod">
            <ac:chgData name="Williams, Forrest" userId="9b00a79f-1f44-4b76-88de-41168e267041" providerId="ADAL" clId="{3B55EE59-C39F-4CEB-BDB3-42CDE4142C0B}" dt="2020-11-04T00:31:03.373" v="227"/>
            <ac:spMkLst>
              <pc:docMk/>
              <pc:sldMasterMk cId="2474999834" sldId="2147483741"/>
              <pc:sldLayoutMk cId="3729677111" sldId="2147483748"/>
              <ac:spMk id="5" creationId="{8AEF0549-66C8-47F4-B930-47A3CB8B2E91}"/>
            </ac:spMkLst>
          </pc:spChg>
          <pc:spChg chg="mod">
            <ac:chgData name="Williams, Forrest" userId="9b00a79f-1f44-4b76-88de-41168e267041" providerId="ADAL" clId="{3B55EE59-C39F-4CEB-BDB3-42CDE4142C0B}" dt="2020-11-04T00:31:03.373" v="227"/>
            <ac:spMkLst>
              <pc:docMk/>
              <pc:sldMasterMk cId="2474999834" sldId="2147483741"/>
              <pc:sldLayoutMk cId="3729677111" sldId="2147483748"/>
              <ac:spMk id="6" creationId="{1370EE73-C2AB-44A1-AE2C-C7110636D49B}"/>
            </ac:spMkLst>
          </pc:spChg>
        </pc:sldLayoutChg>
        <pc:sldLayoutChg chg="modSp">
          <pc:chgData name="Williams, Forrest" userId="9b00a79f-1f44-4b76-88de-41168e267041" providerId="ADAL" clId="{3B55EE59-C39F-4CEB-BDB3-42CDE4142C0B}" dt="2020-11-04T00:31:03.373" v="227"/>
          <pc:sldLayoutMkLst>
            <pc:docMk/>
            <pc:sldMasterMk cId="2474999834" sldId="2147483741"/>
            <pc:sldLayoutMk cId="1119816528" sldId="2147483749"/>
          </pc:sldLayoutMkLst>
          <pc:spChg chg="mod">
            <ac:chgData name="Williams, Forrest" userId="9b00a79f-1f44-4b76-88de-41168e267041" providerId="ADAL" clId="{3B55EE59-C39F-4CEB-BDB3-42CDE4142C0B}" dt="2020-11-04T00:31:03.373" v="227"/>
            <ac:spMkLst>
              <pc:docMk/>
              <pc:sldMasterMk cId="2474999834" sldId="2147483741"/>
              <pc:sldLayoutMk cId="1119816528" sldId="2147483749"/>
              <ac:spMk id="2" creationId="{3D5F49CB-AD80-4ED2-9142-2978CB1B39BA}"/>
            </ac:spMkLst>
          </pc:spChg>
          <pc:spChg chg="mod">
            <ac:chgData name="Williams, Forrest" userId="9b00a79f-1f44-4b76-88de-41168e267041" providerId="ADAL" clId="{3B55EE59-C39F-4CEB-BDB3-42CDE4142C0B}" dt="2020-11-04T00:31:03.373" v="227"/>
            <ac:spMkLst>
              <pc:docMk/>
              <pc:sldMasterMk cId="2474999834" sldId="2147483741"/>
              <pc:sldLayoutMk cId="1119816528" sldId="2147483749"/>
              <ac:spMk id="3" creationId="{1083E77A-D0D3-4239-AF80-CC28225FF08B}"/>
            </ac:spMkLst>
          </pc:spChg>
          <pc:spChg chg="mod">
            <ac:chgData name="Williams, Forrest" userId="9b00a79f-1f44-4b76-88de-41168e267041" providerId="ADAL" clId="{3B55EE59-C39F-4CEB-BDB3-42CDE4142C0B}" dt="2020-11-04T00:31:03.373" v="227"/>
            <ac:spMkLst>
              <pc:docMk/>
              <pc:sldMasterMk cId="2474999834" sldId="2147483741"/>
              <pc:sldLayoutMk cId="1119816528" sldId="2147483749"/>
              <ac:spMk id="4" creationId="{137B1F3B-49D0-4516-9889-6F5EA338F93A}"/>
            </ac:spMkLst>
          </pc:spChg>
        </pc:sldLayoutChg>
        <pc:sldLayoutChg chg="modSp">
          <pc:chgData name="Williams, Forrest" userId="9b00a79f-1f44-4b76-88de-41168e267041" providerId="ADAL" clId="{3B55EE59-C39F-4CEB-BDB3-42CDE4142C0B}" dt="2020-11-04T00:31:03.373" v="227"/>
          <pc:sldLayoutMkLst>
            <pc:docMk/>
            <pc:sldMasterMk cId="2474999834" sldId="2147483741"/>
            <pc:sldLayoutMk cId="1987591203" sldId="2147483750"/>
          </pc:sldLayoutMkLst>
          <pc:spChg chg="mod">
            <ac:chgData name="Williams, Forrest" userId="9b00a79f-1f44-4b76-88de-41168e267041" providerId="ADAL" clId="{3B55EE59-C39F-4CEB-BDB3-42CDE4142C0B}" dt="2020-11-04T00:31:03.373" v="227"/>
            <ac:spMkLst>
              <pc:docMk/>
              <pc:sldMasterMk cId="2474999834" sldId="2147483741"/>
              <pc:sldLayoutMk cId="1987591203" sldId="2147483750"/>
              <ac:spMk id="2" creationId="{DC78CD63-6BF2-4EC0-9598-8416306AD429}"/>
            </ac:spMkLst>
          </pc:spChg>
          <pc:spChg chg="mod">
            <ac:chgData name="Williams, Forrest" userId="9b00a79f-1f44-4b76-88de-41168e267041" providerId="ADAL" clId="{3B55EE59-C39F-4CEB-BDB3-42CDE4142C0B}" dt="2020-11-04T00:31:03.373" v="227"/>
            <ac:spMkLst>
              <pc:docMk/>
              <pc:sldMasterMk cId="2474999834" sldId="2147483741"/>
              <pc:sldLayoutMk cId="1987591203" sldId="2147483750"/>
              <ac:spMk id="3" creationId="{5FE9E2E9-AD54-4B9E-8110-ACAEB554986E}"/>
            </ac:spMkLst>
          </pc:spChg>
          <pc:spChg chg="mod">
            <ac:chgData name="Williams, Forrest" userId="9b00a79f-1f44-4b76-88de-41168e267041" providerId="ADAL" clId="{3B55EE59-C39F-4CEB-BDB3-42CDE4142C0B}" dt="2020-11-04T00:31:03.373" v="227"/>
            <ac:spMkLst>
              <pc:docMk/>
              <pc:sldMasterMk cId="2474999834" sldId="2147483741"/>
              <pc:sldLayoutMk cId="1987591203" sldId="2147483750"/>
              <ac:spMk id="4" creationId="{9E99929D-8272-41C8-97F5-676C4D53B099}"/>
            </ac:spMkLst>
          </pc:spChg>
        </pc:sldLayoutChg>
        <pc:sldLayoutChg chg="modSp">
          <pc:chgData name="Williams, Forrest" userId="9b00a79f-1f44-4b76-88de-41168e267041" providerId="ADAL" clId="{3B55EE59-C39F-4CEB-BDB3-42CDE4142C0B}" dt="2020-11-04T00:31:03.373" v="227"/>
          <pc:sldLayoutMkLst>
            <pc:docMk/>
            <pc:sldMasterMk cId="2474999834" sldId="2147483741"/>
            <pc:sldLayoutMk cId="2581643745" sldId="2147483752"/>
          </pc:sldLayoutMkLst>
          <pc:spChg chg="mod">
            <ac:chgData name="Williams, Forrest" userId="9b00a79f-1f44-4b76-88de-41168e267041" providerId="ADAL" clId="{3B55EE59-C39F-4CEB-BDB3-42CDE4142C0B}" dt="2020-11-04T00:31:03.373" v="227"/>
            <ac:spMkLst>
              <pc:docMk/>
              <pc:sldMasterMk cId="2474999834" sldId="2147483741"/>
              <pc:sldLayoutMk cId="2581643745" sldId="2147483752"/>
              <ac:spMk id="2" creationId="{9A2BCE7F-B2F4-4E9D-9FA1-33CABA884173}"/>
            </ac:spMkLst>
          </pc:spChg>
          <pc:spChg chg="mod">
            <ac:chgData name="Williams, Forrest" userId="9b00a79f-1f44-4b76-88de-41168e267041" providerId="ADAL" clId="{3B55EE59-C39F-4CEB-BDB3-42CDE4142C0B}" dt="2020-11-04T00:31:03.373" v="227"/>
            <ac:spMkLst>
              <pc:docMk/>
              <pc:sldMasterMk cId="2474999834" sldId="2147483741"/>
              <pc:sldLayoutMk cId="2581643745" sldId="2147483752"/>
              <ac:spMk id="3" creationId="{C2DE8E2C-03E0-4DDB-84B4-FBB78B294D09}"/>
            </ac:spMkLst>
          </pc:spChg>
        </pc:sldLayoutChg>
      </pc:sldMasterChg>
      <pc:sldMasterChg chg="addSp modSldLayout">
        <pc:chgData name="Williams, Forrest" userId="9b00a79f-1f44-4b76-88de-41168e267041" providerId="ADAL" clId="{3B55EE59-C39F-4CEB-BDB3-42CDE4142C0B}" dt="2020-11-04T00:31:03.373" v="227"/>
        <pc:sldMasterMkLst>
          <pc:docMk/>
          <pc:sldMasterMk cId="489929594" sldId="2147483753"/>
        </pc:sldMasterMkLst>
        <pc:spChg chg="add">
          <ac:chgData name="Williams, Forrest" userId="9b00a79f-1f44-4b76-88de-41168e267041" providerId="ADAL" clId="{3B55EE59-C39F-4CEB-BDB3-42CDE4142C0B}" dt="2020-11-04T00:31:03.373" v="227"/>
          <ac:spMkLst>
            <pc:docMk/>
            <pc:sldMasterMk cId="489929594" sldId="2147483753"/>
            <ac:spMk id="7" creationId="{F5E708EF-214B-4763-9F36-BFF340233AA7}"/>
          </ac:spMkLst>
        </pc:spChg>
        <pc:spChg chg="add">
          <ac:chgData name="Williams, Forrest" userId="9b00a79f-1f44-4b76-88de-41168e267041" providerId="ADAL" clId="{3B55EE59-C39F-4CEB-BDB3-42CDE4142C0B}" dt="2020-11-04T00:31:03.373" v="227"/>
          <ac:spMkLst>
            <pc:docMk/>
            <pc:sldMasterMk cId="489929594" sldId="2147483753"/>
            <ac:spMk id="8" creationId="{548364BC-B0EA-42E6-A6C2-135EB83B1C66}"/>
          </ac:spMkLst>
        </pc:spChg>
        <pc:sldLayoutChg chg="addSp">
          <pc:chgData name="Williams, Forrest" userId="9b00a79f-1f44-4b76-88de-41168e267041" providerId="ADAL" clId="{3B55EE59-C39F-4CEB-BDB3-42CDE4142C0B}" dt="2020-11-04T00:31:03.373" v="227"/>
          <pc:sldLayoutMkLst>
            <pc:docMk/>
            <pc:sldMasterMk cId="489929594" sldId="2147483753"/>
            <pc:sldLayoutMk cId="1612332881" sldId="2147483754"/>
          </pc:sldLayoutMkLst>
          <pc:spChg chg="add">
            <ac:chgData name="Williams, Forrest" userId="9b00a79f-1f44-4b76-88de-41168e267041" providerId="ADAL" clId="{3B55EE59-C39F-4CEB-BDB3-42CDE4142C0B}" dt="2020-11-04T00:31:03.373" v="227"/>
            <ac:spMkLst>
              <pc:docMk/>
              <pc:sldMasterMk cId="489929594" sldId="2147483753"/>
              <pc:sldLayoutMk cId="1612332881" sldId="2147483754"/>
              <ac:spMk id="7" creationId="{A9DA843A-118B-4EDC-95FB-D649219CADD1}"/>
            </ac:spMkLst>
          </pc:spChg>
          <pc:spChg chg="add">
            <ac:chgData name="Williams, Forrest" userId="9b00a79f-1f44-4b76-88de-41168e267041" providerId="ADAL" clId="{3B55EE59-C39F-4CEB-BDB3-42CDE4142C0B}" dt="2020-11-04T00:31:03.373" v="227"/>
            <ac:spMkLst>
              <pc:docMk/>
              <pc:sldMasterMk cId="489929594" sldId="2147483753"/>
              <pc:sldLayoutMk cId="1612332881" sldId="2147483754"/>
              <ac:spMk id="8" creationId="{8DB53F83-797A-4CED-BFFA-B2CDE5FC4F31}"/>
            </ac:spMkLst>
          </pc:spChg>
        </pc:sldLayoutChg>
        <pc:sldLayoutChg chg="addSp">
          <pc:chgData name="Williams, Forrest" userId="9b00a79f-1f44-4b76-88de-41168e267041" providerId="ADAL" clId="{3B55EE59-C39F-4CEB-BDB3-42CDE4142C0B}" dt="2020-11-04T00:31:03.373" v="227"/>
          <pc:sldLayoutMkLst>
            <pc:docMk/>
            <pc:sldMasterMk cId="489929594" sldId="2147483753"/>
            <pc:sldLayoutMk cId="3125921414" sldId="2147483760"/>
          </pc:sldLayoutMkLst>
          <pc:spChg chg="add">
            <ac:chgData name="Williams, Forrest" userId="9b00a79f-1f44-4b76-88de-41168e267041" providerId="ADAL" clId="{3B55EE59-C39F-4CEB-BDB3-42CDE4142C0B}" dt="2020-11-04T00:31:03.373" v="227"/>
            <ac:spMkLst>
              <pc:docMk/>
              <pc:sldMasterMk cId="489929594" sldId="2147483753"/>
              <pc:sldLayoutMk cId="3125921414" sldId="2147483760"/>
              <ac:spMk id="5" creationId="{2FFC9299-DF5D-46A7-A9C8-F7B0CEAAB87C}"/>
            </ac:spMkLst>
          </pc:spChg>
          <pc:spChg chg="add">
            <ac:chgData name="Williams, Forrest" userId="9b00a79f-1f44-4b76-88de-41168e267041" providerId="ADAL" clId="{3B55EE59-C39F-4CEB-BDB3-42CDE4142C0B}" dt="2020-11-04T00:31:03.373" v="227"/>
            <ac:spMkLst>
              <pc:docMk/>
              <pc:sldMasterMk cId="489929594" sldId="2147483753"/>
              <pc:sldLayoutMk cId="3125921414" sldId="2147483760"/>
              <ac:spMk id="6" creationId="{F744AA34-B5E3-4A1C-9F8C-5673E3EEB44B}"/>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91017B5-C8F3-4BC3-884A-9D1D30FED4FC}" type="datetimeFigureOut">
              <a:rPr lang="en-US" smtClean="0"/>
              <a:t>12/8/2021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1A9C333-B05E-4086-B9CC-9FF801444B9F}" type="slidenum">
              <a:rPr lang="en-US" smtClean="0"/>
              <a:t>‹#›</a:t>
            </a:fld>
            <a:endParaRPr lang="en-US"/>
          </a:p>
        </p:txBody>
      </p:sp>
    </p:spTree>
    <p:extLst>
      <p:ext uri="{BB962C8B-B14F-4D97-AF65-F5344CB8AC3E}">
        <p14:creationId xmlns:p14="http://schemas.microsoft.com/office/powerpoint/2010/main" val="571495535"/>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sv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B6B5C1-2237-45F4-96B4-5D6CBA514C41}" type="datetimeFigureOut">
              <a:rPr lang="en-US" smtClean="0"/>
              <a:t>12/8/2021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A44CA6-865A-43A7-BF1F-29343E233017}" type="slidenum">
              <a:rPr lang="en-US" smtClean="0"/>
              <a:t>‹#›</a:t>
            </a:fld>
            <a:endParaRPr lang="en-US"/>
          </a:p>
        </p:txBody>
      </p:sp>
    </p:spTree>
    <p:extLst>
      <p:ext uri="{BB962C8B-B14F-4D97-AF65-F5344CB8AC3E}">
        <p14:creationId xmlns:p14="http://schemas.microsoft.com/office/powerpoint/2010/main" val="3077064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Hello everyone, I’m a student at Massey University in New Zealand</a:t>
            </a:r>
          </a:p>
          <a:p>
            <a:endParaRPr lang="en-US" dirty="0"/>
          </a:p>
          <a:p>
            <a:r>
              <a:rPr lang="en-US" dirty="0"/>
              <a:t>static landslide inventories are common throughout the world</a:t>
            </a:r>
          </a:p>
          <a:p>
            <a:endParaRPr lang="en-US" dirty="0"/>
          </a:p>
          <a:p>
            <a:endParaRPr lang="en-US" dirty="0"/>
          </a:p>
        </p:txBody>
      </p:sp>
      <p:sp>
        <p:nvSpPr>
          <p:cNvPr id="4" name="Slide Number Placeholder 3"/>
          <p:cNvSpPr>
            <a:spLocks noGrp="1"/>
          </p:cNvSpPr>
          <p:nvPr>
            <p:ph type="sldNum" sz="quarter" idx="10"/>
          </p:nvPr>
        </p:nvSpPr>
        <p:spPr/>
        <p:txBody>
          <a:bodyPr/>
          <a:lstStyle/>
          <a:p>
            <a:fld id="{11A44CA6-865A-43A7-BF1F-29343E233017}" type="slidenum">
              <a:rPr lang="en-US" smtClean="0"/>
              <a:t>1</a:t>
            </a:fld>
            <a:endParaRPr lang="en-US"/>
          </a:p>
        </p:txBody>
      </p:sp>
    </p:spTree>
    <p:extLst>
      <p:ext uri="{BB962C8B-B14F-4D97-AF65-F5344CB8AC3E}">
        <p14:creationId xmlns:p14="http://schemas.microsoft.com/office/powerpoint/2010/main" val="26859831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Just like many other landslide inventories many of these features are likely inactive today</a:t>
            </a:r>
          </a:p>
          <a:p>
            <a:endParaRPr lang="en-US" dirty="0"/>
          </a:p>
          <a:p>
            <a:r>
              <a:rPr lang="en-US" dirty="0"/>
              <a:t>Important question: which landslides are active and where are they</a:t>
            </a:r>
          </a:p>
          <a:p>
            <a:endParaRPr lang="en-US" dirty="0"/>
          </a:p>
          <a:p>
            <a:r>
              <a:rPr lang="en-US" dirty="0"/>
              <a:t>InSAR has long promised to solve this issue</a:t>
            </a:r>
          </a:p>
          <a:p>
            <a:endParaRPr lang="en-US" dirty="0"/>
          </a:p>
          <a:p>
            <a:r>
              <a:rPr lang="en-US" dirty="0"/>
              <a:t>Low coherence and small spatial signal in natural</a:t>
            </a:r>
          </a:p>
        </p:txBody>
      </p:sp>
      <p:sp>
        <p:nvSpPr>
          <p:cNvPr id="4" name="Slide Number Placeholder 3"/>
          <p:cNvSpPr>
            <a:spLocks noGrp="1"/>
          </p:cNvSpPr>
          <p:nvPr>
            <p:ph type="sldNum" sz="quarter" idx="10"/>
          </p:nvPr>
        </p:nvSpPr>
        <p:spPr/>
        <p:txBody>
          <a:bodyPr/>
          <a:lstStyle/>
          <a:p>
            <a:fld id="{11A44CA6-865A-43A7-BF1F-29343E233017}" type="slidenum">
              <a:rPr lang="en-US" smtClean="0"/>
              <a:t>2</a:t>
            </a:fld>
            <a:endParaRPr lang="en-US"/>
          </a:p>
        </p:txBody>
      </p:sp>
    </p:spTree>
    <p:extLst>
      <p:ext uri="{BB962C8B-B14F-4D97-AF65-F5344CB8AC3E}">
        <p14:creationId xmlns:p14="http://schemas.microsoft.com/office/powerpoint/2010/main" val="295128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We’ve combined the latest time-series InSAR techniques and pixel-offset tracking techniques into a framework for updating landslide inventories with activity information</a:t>
            </a:r>
          </a:p>
          <a:p>
            <a:endParaRPr lang="en-US" dirty="0"/>
          </a:p>
          <a:p>
            <a:r>
              <a:rPr lang="en-US" dirty="0"/>
              <a:t>Better still, we utilize cloud-computing services like the Alaska satellite facility’s H Y P 3 interferogram generation service to reduce the computational expense of our analysis, and the entire workflow is written in Python </a:t>
            </a:r>
            <a:r>
              <a:rPr lang="en-US" dirty="0" err="1"/>
              <a:t>jupyter</a:t>
            </a:r>
            <a:r>
              <a:rPr lang="en-US" dirty="0"/>
              <a:t> notebooks with open-source tools that are publicly available on my GitHub repository.</a:t>
            </a:r>
          </a:p>
          <a:p>
            <a:endParaRPr lang="en-US" dirty="0"/>
          </a:p>
          <a:p>
            <a:r>
              <a:rPr lang="en-US" dirty="0"/>
              <a:t>Here we have the east to west movement rate of our entire study area in 2019 where we have also highlighted a notable active landslide</a:t>
            </a:r>
          </a:p>
          <a:p>
            <a:endParaRPr lang="en-US" dirty="0"/>
          </a:p>
          <a:p>
            <a:endParaRPr lang="en-US" dirty="0"/>
          </a:p>
        </p:txBody>
      </p:sp>
      <p:sp>
        <p:nvSpPr>
          <p:cNvPr id="4" name="Slide Number Placeholder 3"/>
          <p:cNvSpPr>
            <a:spLocks noGrp="1"/>
          </p:cNvSpPr>
          <p:nvPr>
            <p:ph type="sldNum" sz="quarter" idx="10"/>
          </p:nvPr>
        </p:nvSpPr>
        <p:spPr/>
        <p:txBody>
          <a:bodyPr/>
          <a:lstStyle/>
          <a:p>
            <a:fld id="{11A44CA6-865A-43A7-BF1F-29343E233017}" type="slidenum">
              <a:rPr lang="en-US" smtClean="0"/>
              <a:t>3</a:t>
            </a:fld>
            <a:endParaRPr lang="en-US"/>
          </a:p>
        </p:txBody>
      </p:sp>
    </p:spTree>
    <p:extLst>
      <p:ext uri="{BB962C8B-B14F-4D97-AF65-F5344CB8AC3E}">
        <p14:creationId xmlns:p14="http://schemas.microsoft.com/office/powerpoint/2010/main" val="3067898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While we have seen that InSAR is capable of detecting movement in landslides that are moving at least 5 m/</a:t>
            </a:r>
            <a:r>
              <a:rPr lang="en-US" dirty="0" err="1"/>
              <a:t>yr</a:t>
            </a:r>
            <a:r>
              <a:rPr lang="en-US" dirty="0"/>
              <a:t>, the estimated velocity is often off by two orders of magnitude or more</a:t>
            </a:r>
          </a:p>
          <a:p>
            <a:endParaRPr lang="en-US" dirty="0"/>
          </a:p>
          <a:p>
            <a:r>
              <a:rPr lang="en-US" dirty="0"/>
              <a:t>Consequently, we also implement a timeseries pixel offset analysis using the new AutoRIFT python program for all active landslides</a:t>
            </a:r>
          </a:p>
          <a:p>
            <a:endParaRPr lang="en-US" dirty="0"/>
          </a:p>
          <a:p>
            <a:r>
              <a:rPr lang="en-US" dirty="0"/>
              <a:t>This technique does a much better job of tracking landslides whose movement rates exceed 1 m/</a:t>
            </a:r>
            <a:r>
              <a:rPr lang="en-US" dirty="0" err="1"/>
              <a:t>yr</a:t>
            </a:r>
            <a:endParaRPr lang="en-US" dirty="0"/>
          </a:p>
          <a:p>
            <a:endParaRPr lang="en-US" dirty="0"/>
          </a:p>
          <a:p>
            <a:r>
              <a:rPr lang="en-US" dirty="0"/>
              <a:t>We have found that the results are very to a recent peg survey that was conducted between 2015 and 2019 at one of our landslides</a:t>
            </a:r>
          </a:p>
        </p:txBody>
      </p:sp>
      <p:sp>
        <p:nvSpPr>
          <p:cNvPr id="4" name="Slide Number Placeholder 3"/>
          <p:cNvSpPr>
            <a:spLocks noGrp="1"/>
          </p:cNvSpPr>
          <p:nvPr>
            <p:ph type="sldNum" sz="quarter" idx="10"/>
          </p:nvPr>
        </p:nvSpPr>
        <p:spPr/>
        <p:txBody>
          <a:bodyPr/>
          <a:lstStyle/>
          <a:p>
            <a:fld id="{11A44CA6-865A-43A7-BF1F-29343E233017}" type="slidenum">
              <a:rPr lang="en-US" smtClean="0"/>
              <a:t>4</a:t>
            </a:fld>
            <a:endParaRPr lang="en-US"/>
          </a:p>
        </p:txBody>
      </p:sp>
    </p:spTree>
    <p:extLst>
      <p:ext uri="{BB962C8B-B14F-4D97-AF65-F5344CB8AC3E}">
        <p14:creationId xmlns:p14="http://schemas.microsoft.com/office/powerpoint/2010/main" val="35443116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dirty="0"/>
              <a:t>We’ve completed the proof of concept phase of this analysis and we’re excited to extend the analysis to our full study area</a:t>
            </a:r>
          </a:p>
          <a:p>
            <a:pPr marL="0" indent="0">
              <a:buFont typeface="Arial" panose="020B0604020202020204" pitchFamily="34" charset="0"/>
              <a:buNone/>
            </a:pPr>
            <a:endParaRPr lang="en-US" sz="1200" dirty="0"/>
          </a:p>
          <a:p>
            <a:pPr marL="0" indent="0">
              <a:buFont typeface="Arial" panose="020B0604020202020204" pitchFamily="34" charset="0"/>
              <a:buNone/>
            </a:pPr>
            <a:r>
              <a:rPr lang="en-US" sz="1200" dirty="0"/>
              <a:t>Additionally we are currently partnering with Descartes Labs, a geospatial analysis company, to perform this analysis in a larger portion of New Zealand</a:t>
            </a:r>
          </a:p>
          <a:p>
            <a:pPr marL="0" indent="0">
              <a:buFont typeface="Arial" panose="020B0604020202020204" pitchFamily="34" charset="0"/>
              <a:buNone/>
            </a:pPr>
            <a:endParaRPr lang="en-US" sz="1200" dirty="0"/>
          </a:p>
          <a:p>
            <a:pPr marL="0" indent="0">
              <a:buFont typeface="Arial" panose="020B0604020202020204" pitchFamily="34" charset="0"/>
              <a:buNone/>
            </a:pPr>
            <a:r>
              <a:rPr lang="en-US" sz="1200" dirty="0"/>
              <a:t>Thank you for listening, you can contact via the conference app, email or twitter, and the workflows I presented today can be found at the </a:t>
            </a:r>
            <a:r>
              <a:rPr lang="en-US" sz="1200" dirty="0" err="1"/>
              <a:t>github</a:t>
            </a:r>
            <a:r>
              <a:rPr lang="en-US" sz="1200" dirty="0"/>
              <a:t> repositories listed here</a:t>
            </a:r>
          </a:p>
          <a:p>
            <a:pPr marL="0" indent="0">
              <a:buFont typeface="Arial" panose="020B0604020202020204" pitchFamily="34" charset="0"/>
              <a:buNone/>
            </a:pPr>
            <a:endParaRPr lang="en-US" sz="1200" dirty="0"/>
          </a:p>
          <a:p>
            <a:pPr marL="0" indent="0">
              <a:buFont typeface="Arial" panose="020B0604020202020204" pitchFamily="34" charset="0"/>
              <a:buNone/>
            </a:pPr>
            <a:r>
              <a:rPr lang="en-US" sz="1200" dirty="0"/>
              <a:t>Automatically identifying landslides signals in InSAR data</a:t>
            </a:r>
          </a:p>
          <a:p>
            <a:pPr marL="0" indent="0">
              <a:buFont typeface="Arial" panose="020B0604020202020204" pitchFamily="34" charset="0"/>
              <a:buNone/>
            </a:pPr>
            <a:r>
              <a:rPr lang="en-US" sz="1200" dirty="0"/>
              <a:t>Estimating sediment output of landslides using pixel-offset data</a:t>
            </a:r>
          </a:p>
        </p:txBody>
      </p:sp>
      <p:sp>
        <p:nvSpPr>
          <p:cNvPr id="4" name="Slide Number Placeholder 3"/>
          <p:cNvSpPr>
            <a:spLocks noGrp="1"/>
          </p:cNvSpPr>
          <p:nvPr>
            <p:ph type="sldNum" sz="quarter" idx="10"/>
          </p:nvPr>
        </p:nvSpPr>
        <p:spPr/>
        <p:txBody>
          <a:bodyPr/>
          <a:lstStyle/>
          <a:p>
            <a:fld id="{11A44CA6-865A-43A7-BF1F-29343E233017}" type="slidenum">
              <a:rPr lang="en-US" smtClean="0"/>
              <a:t>5</a:t>
            </a:fld>
            <a:endParaRPr lang="en-US"/>
          </a:p>
        </p:txBody>
      </p:sp>
    </p:spTree>
    <p:extLst>
      <p:ext uri="{BB962C8B-B14F-4D97-AF65-F5344CB8AC3E}">
        <p14:creationId xmlns:p14="http://schemas.microsoft.com/office/powerpoint/2010/main" val="3270968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This flowchart gives a schematic overview of our workflow. I will cover each step briefly, but I am also happy to share that the entirety of this workflow uses open-source tools and is fully contained with Python </a:t>
            </a:r>
            <a:r>
              <a:rPr lang="en-US" dirty="0" err="1"/>
              <a:t>Jupyter</a:t>
            </a:r>
            <a:r>
              <a:rPr lang="en-US" dirty="0"/>
              <a:t> Notebooks that are freely available on GitHub at the links provided at the end of this presentation. </a:t>
            </a:r>
          </a:p>
          <a:p>
            <a:endParaRPr lang="en-US" dirty="0"/>
          </a:p>
          <a:p>
            <a:r>
              <a:rPr lang="en-US" dirty="0"/>
              <a:t>We hope that these notebooks will assist others who would like to perform a similar analysis and we welcome any suggestions you have for improving our analysis on these GitHub pages.</a:t>
            </a:r>
          </a:p>
          <a:p>
            <a:endParaRPr lang="en-US" dirty="0"/>
          </a:p>
          <a:p>
            <a:r>
              <a:rPr lang="en-US" dirty="0"/>
              <a:t>Broadly, our workflow can be divided into two separate analyses. The first is a SBAS InSAR workflow that utilizes Sentinel 1 data, and the other is a pixel-offset analysis that utilizes Sentinel 2 data. As anyone who has performed these types of analyses knows, these analyses can be very resource intensive both in terms of compute power and data storage, because of this we have utilized cloud-computing frameworks to do much of the initial data processing.</a:t>
            </a:r>
          </a:p>
          <a:p>
            <a:endParaRPr lang="en-US" dirty="0"/>
          </a:p>
          <a:p>
            <a:r>
              <a:rPr lang="en-US" dirty="0"/>
              <a:t>For the InSAR analysis, we have utilized the Alaska Satellite Facility’s fantastic HyP3 program, which uses Amazon Web Services and Sentinel-1 data, to generate on-demand interferograms which we use in our analysis. We requested interferograms with the nearest three acquisitions in time for each SLC that intersected our study area (including both the ascending and descending orbits).</a:t>
            </a:r>
          </a:p>
          <a:p>
            <a:endParaRPr lang="en-US" dirty="0"/>
          </a:p>
          <a:p>
            <a:r>
              <a:rPr lang="en-US" dirty="0"/>
              <a:t>These interferograms were loaded into mintpy, a python-based SBAS InSAR timeseries tool, where the SBAS analysis was conducted. Prior to the timeseries inversion, a double difference filter was applied to all interferograms. This filter is described in Dr. Bekaert’s 2020 paper in Remote Sensing of Environment and is the difference between local average and regional average filter.</a:t>
            </a:r>
          </a:p>
          <a:p>
            <a:endParaRPr lang="en-US" dirty="0"/>
          </a:p>
          <a:p>
            <a:r>
              <a:rPr lang="en-US" dirty="0"/>
              <a:t>For the local average filter, a diameter of 200 m was used, and for the regional filter, a 2 km diameter was used. This filter is ideal for identifying local sources of deformation like landslides because it removes spatially-correlated tropospheric phase delays at the local level without introducing artifacts. Additionally, the filter tends to make the final velocity prediction less dependent on the choice of reference point, which increases the utility of large-scale analyses. Once the filter has been applied to the interferograms, the timeseries inversion is performed, and a linear timeseries velocity is estimated.</a:t>
            </a:r>
          </a:p>
          <a:p>
            <a:endParaRPr lang="en-US" dirty="0"/>
          </a:p>
          <a:p>
            <a:r>
              <a:rPr lang="en-US" dirty="0"/>
              <a:t>Similar to other studies like Bekaert et al 2020, we found that there were large seasonal variations in spatial coherence which made it infeasible to perform a multi-year analysis.</a:t>
            </a:r>
          </a:p>
          <a:p>
            <a:r>
              <a:rPr lang="en-US" dirty="0"/>
              <a:t>Consequently, each year of InSAR data was processed separately, which led to much better results. Once the velocity was estimated for each Sentinel-1 scene, scenes in the same orbit were merged, then velocity maps form the ascending and descending path were combined to estimate the velocity predictions in the east-west and vertical directions.</a:t>
            </a:r>
          </a:p>
          <a:p>
            <a:endParaRPr lang="en-US" dirty="0"/>
          </a:p>
          <a:p>
            <a:r>
              <a:rPr lang="en-US" dirty="0"/>
              <a:t>By looking for previously mapped landslides that also showed a strong signal in the </a:t>
            </a:r>
            <a:r>
              <a:rPr lang="en-US" dirty="0" err="1"/>
              <a:t>insar</a:t>
            </a:r>
            <a:r>
              <a:rPr lang="en-US" dirty="0"/>
              <a:t> velocity maps, we identified landslides that are likely to be active and we then performed the pixel offset analysis in these locations.</a:t>
            </a:r>
          </a:p>
          <a:p>
            <a:endParaRPr lang="en-US" dirty="0"/>
          </a:p>
          <a:p>
            <a:r>
              <a:rPr lang="en-US" dirty="0"/>
              <a:t>For the pixel offset analysis, we used Microsoft’s Planetary Computer to identify and download a subset of cloud-free images over each active landslides. We found that performing pixel offset tracking on images that were acquired less than a year apart led to a large increase in the noise of our results, so we selected a set of yearly images that were taken in roughly the same month.</a:t>
            </a:r>
          </a:p>
          <a:p>
            <a:endParaRPr lang="en-US" dirty="0"/>
          </a:p>
          <a:p>
            <a:r>
              <a:rPr lang="en-US" dirty="0"/>
              <a:t>Using the new AutoRIFT pixel offset tracking software, we performed pixel offset tracking on all possible pairs of images, then imported the results into MintPy. In mintpy, we performed a timeseries inversion on the pixel tracking results, then estimated the linear velocity in a manner similar to the InSAR workflow.</a:t>
            </a:r>
          </a:p>
          <a:p>
            <a:endParaRPr lang="en-US" dirty="0"/>
          </a:p>
          <a:p>
            <a:r>
              <a:rPr lang="en-US" dirty="0"/>
              <a:t>Using these analyses, we believe we have developed a reproducible framework for identifying the activity state of previously mapped landslides. While this work is still ongoing, we are excited to share some initial results with you.</a:t>
            </a:r>
          </a:p>
        </p:txBody>
      </p:sp>
      <p:sp>
        <p:nvSpPr>
          <p:cNvPr id="4" name="Slide Number Placeholder 3"/>
          <p:cNvSpPr>
            <a:spLocks noGrp="1"/>
          </p:cNvSpPr>
          <p:nvPr>
            <p:ph type="sldNum" sz="quarter" idx="10"/>
          </p:nvPr>
        </p:nvSpPr>
        <p:spPr/>
        <p:txBody>
          <a:bodyPr/>
          <a:lstStyle/>
          <a:p>
            <a:fld id="{11A44CA6-865A-43A7-BF1F-29343E233017}" type="slidenum">
              <a:rPr lang="en-US" smtClean="0"/>
              <a:t>6</a:t>
            </a:fld>
            <a:endParaRPr lang="en-US"/>
          </a:p>
        </p:txBody>
      </p:sp>
    </p:spTree>
    <p:extLst>
      <p:ext uri="{BB962C8B-B14F-4D97-AF65-F5344CB8AC3E}">
        <p14:creationId xmlns:p14="http://schemas.microsoft.com/office/powerpoint/2010/main" val="37644325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This flowchart gives a schematic overview of our workflow. I will cover each step briefly, but I am also happy to share that the entirety of this workflow uses open-source tools and is fully contained with Python </a:t>
            </a:r>
            <a:r>
              <a:rPr lang="en-US" dirty="0" err="1"/>
              <a:t>Jupyter</a:t>
            </a:r>
            <a:r>
              <a:rPr lang="en-US" dirty="0"/>
              <a:t> Notebooks that are freely available on GitHub at the links provided at the end of this presentation. </a:t>
            </a:r>
          </a:p>
          <a:p>
            <a:endParaRPr lang="en-US" dirty="0"/>
          </a:p>
          <a:p>
            <a:r>
              <a:rPr lang="en-US" dirty="0"/>
              <a:t>We hope that these notebooks will assist others who would like to perform a similar analysis and we welcome any suggestions you have for improving our analysis on these GitHub pages.</a:t>
            </a:r>
          </a:p>
          <a:p>
            <a:endParaRPr lang="en-US" dirty="0"/>
          </a:p>
          <a:p>
            <a:r>
              <a:rPr lang="en-US" dirty="0"/>
              <a:t>Broadly, our workflow can be divided into two separate analyses. The first is a SBAS InSAR workflow that utilizes Sentinel 1 data, and the other is a pixel-offset analysis that utilizes Sentinel 2 data. As anyone who has performed these types of analyses knows, these analyses can be very resource intensive both in terms of compute power and data storage, because of this we have utilized cloud-computing frameworks to do much of the initial data processing.</a:t>
            </a:r>
          </a:p>
          <a:p>
            <a:endParaRPr lang="en-US" dirty="0"/>
          </a:p>
          <a:p>
            <a:r>
              <a:rPr lang="en-US" dirty="0"/>
              <a:t>For the InSAR analysis, we have utilized the Alaska Satellite Facility’s fantastic HyP3 program, which uses Amazon Web Services and Sentinel-1 data, to generate on-demand interferograms which we use in our analysis. We requested interferograms with the nearest three acquisitions in time for each SLC that intersected our study area (including both the ascending and descending orbits).</a:t>
            </a:r>
          </a:p>
          <a:p>
            <a:endParaRPr lang="en-US" dirty="0"/>
          </a:p>
          <a:p>
            <a:r>
              <a:rPr lang="en-US" dirty="0"/>
              <a:t>These interferograms were loaded into mintpy, a python-based SBAS InSAR timeseries tool, where the SBAS analysis was conducted. Prior to the timeseries inversion, a double difference filter was applied to all interferograms. This filter is described in Dr. Bekaert’s 2020 paper in Remote Sensing of Environment and is the difference between local average and regional average filter.</a:t>
            </a:r>
          </a:p>
          <a:p>
            <a:endParaRPr lang="en-US" dirty="0"/>
          </a:p>
          <a:p>
            <a:r>
              <a:rPr lang="en-US" dirty="0"/>
              <a:t>For the local average filter, a diameter of 200 m was used, and for the regional filter, a 2 km diameter was used. This filter is ideal for identifying local sources of deformation like landslides because it removes spatially-correlated tropospheric phase delays at the local level without introducing artifacts. Additionally, the filter tends to make the final velocity prediction less dependent on the choice of reference point, which increases the utility of large-scale analyses. Once the filter has been applied to the interferograms, the timeseries inversion is performed, and a linear timeseries velocity is estimated.</a:t>
            </a:r>
          </a:p>
          <a:p>
            <a:endParaRPr lang="en-US" dirty="0"/>
          </a:p>
          <a:p>
            <a:r>
              <a:rPr lang="en-US" dirty="0"/>
              <a:t>Similar to other studies like Bekaert et al 2020, we found that there were large seasonal variations in spatial coherence which made it infeasible to perform a multi-year analysis.</a:t>
            </a:r>
          </a:p>
          <a:p>
            <a:r>
              <a:rPr lang="en-US" dirty="0"/>
              <a:t>Consequently, each year of InSAR data was processed separately, which led to much better results. Once the velocity was estimated for each Sentinel-1 scene, scenes in the same orbit were merged, then velocity maps form the ascending and descending path were combined to estimate the velocity predictions in the east-west and vertical directions.</a:t>
            </a:r>
          </a:p>
          <a:p>
            <a:endParaRPr lang="en-US" dirty="0"/>
          </a:p>
          <a:p>
            <a:r>
              <a:rPr lang="en-US" dirty="0"/>
              <a:t>By looking for previously mapped landslides that also showed a strong signal in the </a:t>
            </a:r>
            <a:r>
              <a:rPr lang="en-US" dirty="0" err="1"/>
              <a:t>insar</a:t>
            </a:r>
            <a:r>
              <a:rPr lang="en-US" dirty="0"/>
              <a:t> velocity maps, we identified landslides that are likely to be active and we then performed the pixel offset analysis in these locations.</a:t>
            </a:r>
          </a:p>
          <a:p>
            <a:endParaRPr lang="en-US" dirty="0"/>
          </a:p>
          <a:p>
            <a:r>
              <a:rPr lang="en-US" dirty="0"/>
              <a:t>For the pixel offset analysis, we used Microsoft’s Planetary Computer to identify and download a subset of cloud-free images over each active landslides. We found that performing pixel offset tracking on images that were acquired less than a year apart led to a large increase in the noise of our results, so we selected a set of yearly images that were taken in roughly the same month.</a:t>
            </a:r>
          </a:p>
          <a:p>
            <a:endParaRPr lang="en-US" dirty="0"/>
          </a:p>
          <a:p>
            <a:r>
              <a:rPr lang="en-US" dirty="0"/>
              <a:t>Using the new AutoRIFT pixel offset tracking software, we performed pixel offset tracking on all possible pairs of images, then imported the results into MintPy. In mintpy, we performed a timeseries inversion on the pixel tracking results, then estimated the linear velocity in a manner similar to the InSAR workflow.</a:t>
            </a:r>
          </a:p>
          <a:p>
            <a:endParaRPr lang="en-US" dirty="0"/>
          </a:p>
          <a:p>
            <a:r>
              <a:rPr lang="en-US" dirty="0"/>
              <a:t>Using these analyses, we believe we have developed a reproducible framework for identifying the activity state of previously mapped landslides. While this work is still ongoing, we are excited to share some initial results with you.</a:t>
            </a:r>
          </a:p>
        </p:txBody>
      </p:sp>
      <p:sp>
        <p:nvSpPr>
          <p:cNvPr id="4" name="Slide Number Placeholder 3"/>
          <p:cNvSpPr>
            <a:spLocks noGrp="1"/>
          </p:cNvSpPr>
          <p:nvPr>
            <p:ph type="sldNum" sz="quarter" idx="10"/>
          </p:nvPr>
        </p:nvSpPr>
        <p:spPr/>
        <p:txBody>
          <a:bodyPr/>
          <a:lstStyle/>
          <a:p>
            <a:fld id="{11A44CA6-865A-43A7-BF1F-29343E233017}" type="slidenum">
              <a:rPr lang="en-US" smtClean="0"/>
              <a:t>7</a:t>
            </a:fld>
            <a:endParaRPr lang="en-US"/>
          </a:p>
        </p:txBody>
      </p:sp>
    </p:spTree>
    <p:extLst>
      <p:ext uri="{BB962C8B-B14F-4D97-AF65-F5344CB8AC3E}">
        <p14:creationId xmlns:p14="http://schemas.microsoft.com/office/powerpoint/2010/main" val="33345796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D7CE81-B77E-45D2-9CB5-232D0ECA966B}" type="slidenum">
              <a:rPr lang="en-US" smtClean="0"/>
              <a:pPr/>
              <a:t>‹#›</a:t>
            </a:fld>
            <a:endParaRPr lang="en-US" dirty="0"/>
          </a:p>
        </p:txBody>
      </p:sp>
      <p:sp>
        <p:nvSpPr>
          <p:cNvPr id="7" name="Rectangle 6">
            <a:extLst>
              <a:ext uri="{FF2B5EF4-FFF2-40B4-BE49-F238E27FC236}">
                <a16:creationId xmlns:a16="http://schemas.microsoft.com/office/drawing/2014/main" id="{A9DA843A-118B-4EDC-95FB-D649219CADD1}"/>
              </a:ext>
            </a:extLst>
          </p:cNvPr>
          <p:cNvSpPr/>
          <p:nvPr userDrawn="1"/>
        </p:nvSpPr>
        <p:spPr>
          <a:xfrm>
            <a:off x="3178"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a:extLst>
              <a:ext uri="{FF2B5EF4-FFF2-40B4-BE49-F238E27FC236}">
                <a16:creationId xmlns:a16="http://schemas.microsoft.com/office/drawing/2014/main" id="{8DB53F83-797A-4CED-BFFA-B2CDE5FC4F31}"/>
              </a:ext>
            </a:extLst>
          </p:cNvPr>
          <p:cNvSpPr/>
          <p:nvPr userDrawn="1"/>
        </p:nvSpPr>
        <p:spPr>
          <a:xfrm>
            <a:off x="18"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12332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D7CE81-B77E-45D2-9CB5-232D0ECA966B}" type="slidenum">
              <a:rPr lang="en-US" smtClean="0"/>
              <a:pPr/>
              <a:t>‹#›</a:t>
            </a:fld>
            <a:endParaRPr lang="en-US" dirty="0"/>
          </a:p>
        </p:txBody>
      </p:sp>
    </p:spTree>
    <p:extLst>
      <p:ext uri="{BB962C8B-B14F-4D97-AF65-F5344CB8AC3E}">
        <p14:creationId xmlns:p14="http://schemas.microsoft.com/office/powerpoint/2010/main" val="3718514869"/>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D7CE81-B77E-45D2-9CB5-232D0ECA966B}" type="slidenum">
              <a:rPr lang="en-US" smtClean="0"/>
              <a:pPr/>
              <a:t>‹#›</a:t>
            </a:fld>
            <a:endParaRPr lang="en-US" dirty="0"/>
          </a:p>
        </p:txBody>
      </p:sp>
    </p:spTree>
    <p:extLst>
      <p:ext uri="{BB962C8B-B14F-4D97-AF65-F5344CB8AC3E}">
        <p14:creationId xmlns:p14="http://schemas.microsoft.com/office/powerpoint/2010/main" val="587616200"/>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D7CE81-B77E-45D2-9CB5-232D0ECA966B}" type="slidenum">
              <a:rPr lang="en-US" smtClean="0"/>
              <a:pPr/>
              <a:t>‹#›</a:t>
            </a:fld>
            <a:endParaRPr lang="en-US" dirty="0"/>
          </a:p>
        </p:txBody>
      </p:sp>
    </p:spTree>
    <p:extLst>
      <p:ext uri="{BB962C8B-B14F-4D97-AF65-F5344CB8AC3E}">
        <p14:creationId xmlns:p14="http://schemas.microsoft.com/office/powerpoint/2010/main" val="3645176247"/>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D7CE81-B77E-45D2-9CB5-232D0ECA966B}" type="slidenum">
              <a:rPr lang="en-US" smtClean="0"/>
              <a:pPr/>
              <a:t>‹#›</a:t>
            </a:fld>
            <a:endParaRPr lang="en-US" dirty="0"/>
          </a:p>
        </p:txBody>
      </p:sp>
    </p:spTree>
    <p:extLst>
      <p:ext uri="{BB962C8B-B14F-4D97-AF65-F5344CB8AC3E}">
        <p14:creationId xmlns:p14="http://schemas.microsoft.com/office/powerpoint/2010/main" val="357955535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D7CE81-B77E-45D2-9CB5-232D0ECA966B}" type="slidenum">
              <a:rPr lang="en-US" smtClean="0"/>
              <a:pPr/>
              <a:t>‹#›</a:t>
            </a:fld>
            <a:endParaRPr lang="en-US" dirty="0"/>
          </a:p>
        </p:txBody>
      </p:sp>
    </p:spTree>
    <p:extLst>
      <p:ext uri="{BB962C8B-B14F-4D97-AF65-F5344CB8AC3E}">
        <p14:creationId xmlns:p14="http://schemas.microsoft.com/office/powerpoint/2010/main" val="1619786405"/>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D7CE81-B77E-45D2-9CB5-232D0ECA966B}" type="slidenum">
              <a:rPr lang="en-US" smtClean="0"/>
              <a:pPr/>
              <a:t>‹#›</a:t>
            </a:fld>
            <a:endParaRPr lang="en-US" dirty="0"/>
          </a:p>
        </p:txBody>
      </p:sp>
    </p:spTree>
    <p:extLst>
      <p:ext uri="{BB962C8B-B14F-4D97-AF65-F5344CB8AC3E}">
        <p14:creationId xmlns:p14="http://schemas.microsoft.com/office/powerpoint/2010/main" val="41269208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D7CE81-B77E-45D2-9CB5-232D0ECA966B}" type="slidenum">
              <a:rPr lang="en-US" smtClean="0"/>
              <a:pPr/>
              <a:t>‹#›</a:t>
            </a:fld>
            <a:endParaRPr lang="en-US" dirty="0"/>
          </a:p>
        </p:txBody>
      </p:sp>
    </p:spTree>
    <p:extLst>
      <p:ext uri="{BB962C8B-B14F-4D97-AF65-F5344CB8AC3E}">
        <p14:creationId xmlns:p14="http://schemas.microsoft.com/office/powerpoint/2010/main" val="1862698644"/>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D7CE81-B77E-45D2-9CB5-232D0ECA966B}" type="slidenum">
              <a:rPr lang="en-US" smtClean="0"/>
              <a:t>‹#›</a:t>
            </a:fld>
            <a:endParaRPr lang="en-US"/>
          </a:p>
        </p:txBody>
      </p:sp>
      <p:sp>
        <p:nvSpPr>
          <p:cNvPr id="5" name="Rectangle 4">
            <a:extLst>
              <a:ext uri="{FF2B5EF4-FFF2-40B4-BE49-F238E27FC236}">
                <a16:creationId xmlns:a16="http://schemas.microsoft.com/office/drawing/2014/main" id="{2FFC9299-DF5D-46A7-A9C8-F7B0CEAAB87C}"/>
              </a:ext>
            </a:extLst>
          </p:cNvPr>
          <p:cNvSpPr/>
          <p:nvPr userDrawn="1"/>
        </p:nvSpPr>
        <p:spPr>
          <a:xfrm>
            <a:off x="3178"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F744AA34-B5E3-4A1C-9F8C-5673E3EEB44B}"/>
              </a:ext>
            </a:extLst>
          </p:cNvPr>
          <p:cNvSpPr/>
          <p:nvPr userDrawn="1"/>
        </p:nvSpPr>
        <p:spPr>
          <a:xfrm>
            <a:off x="18"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25921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D7CE81-B77E-45D2-9CB5-232D0ECA966B}" type="slidenum">
              <a:rPr lang="en-US" smtClean="0"/>
              <a:pPr/>
              <a:t>‹#›</a:t>
            </a:fld>
            <a:endParaRPr lang="en-US" dirty="0"/>
          </a:p>
        </p:txBody>
      </p:sp>
    </p:spTree>
    <p:extLst>
      <p:ext uri="{BB962C8B-B14F-4D97-AF65-F5344CB8AC3E}">
        <p14:creationId xmlns:p14="http://schemas.microsoft.com/office/powerpoint/2010/main" val="386564210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D7CE81-B77E-45D2-9CB5-232D0ECA966B}" type="slidenum">
              <a:rPr lang="en-US" smtClean="0"/>
              <a:pPr/>
              <a:t>‹#›</a:t>
            </a:fld>
            <a:endParaRPr lang="en-US" dirty="0"/>
          </a:p>
        </p:txBody>
      </p:sp>
    </p:spTree>
    <p:extLst>
      <p:ext uri="{BB962C8B-B14F-4D97-AF65-F5344CB8AC3E}">
        <p14:creationId xmlns:p14="http://schemas.microsoft.com/office/powerpoint/2010/main" val="766180201"/>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D7CE81-B77E-45D2-9CB5-232D0ECA966B}" type="slidenum">
              <a:rPr lang="en-US" smtClean="0"/>
              <a:pPr/>
              <a:t>‹#›</a:t>
            </a:fld>
            <a:endParaRPr lang="en-US" dirty="0"/>
          </a:p>
        </p:txBody>
      </p:sp>
      <p:sp>
        <p:nvSpPr>
          <p:cNvPr id="7" name="Rectangle 6">
            <a:extLst>
              <a:ext uri="{FF2B5EF4-FFF2-40B4-BE49-F238E27FC236}">
                <a16:creationId xmlns:a16="http://schemas.microsoft.com/office/drawing/2014/main" id="{F5E708EF-214B-4763-9F36-BFF340233AA7}"/>
              </a:ext>
            </a:extLst>
          </p:cNvPr>
          <p:cNvSpPr/>
          <p:nvPr userDrawn="1"/>
        </p:nvSpPr>
        <p:spPr>
          <a:xfrm>
            <a:off x="3178"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a:extLst>
              <a:ext uri="{FF2B5EF4-FFF2-40B4-BE49-F238E27FC236}">
                <a16:creationId xmlns:a16="http://schemas.microsoft.com/office/drawing/2014/main" id="{548364BC-B0EA-42E6-A6C2-135EB83B1C66}"/>
              </a:ext>
            </a:extLst>
          </p:cNvPr>
          <p:cNvSpPr/>
          <p:nvPr userDrawn="1"/>
        </p:nvSpPr>
        <p:spPr>
          <a:xfrm>
            <a:off x="18"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89929594"/>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mailto:f.williams1@massey.ac.nz"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mountain, outdoor, grass, sheep&#10;&#10;Description automatically generated">
            <a:extLst>
              <a:ext uri="{FF2B5EF4-FFF2-40B4-BE49-F238E27FC236}">
                <a16:creationId xmlns:a16="http://schemas.microsoft.com/office/drawing/2014/main" id="{46DFD3FA-44E7-40E8-87B7-26A64AFD5DC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1807"/>
          <a:stretch/>
        </p:blipFill>
        <p:spPr>
          <a:xfrm>
            <a:off x="-2" y="0"/>
            <a:ext cx="12192000" cy="6331922"/>
          </a:xfrm>
          <a:prstGeom prst="rect">
            <a:avLst/>
          </a:prstGeom>
        </p:spPr>
      </p:pic>
      <p:sp>
        <p:nvSpPr>
          <p:cNvPr id="4" name="TextBox 3"/>
          <p:cNvSpPr txBox="1"/>
          <p:nvPr/>
        </p:nvSpPr>
        <p:spPr>
          <a:xfrm>
            <a:off x="-1" y="964894"/>
            <a:ext cx="12191999" cy="1107996"/>
          </a:xfrm>
          <a:prstGeom prst="rect">
            <a:avLst/>
          </a:prstGeom>
          <a:solidFill>
            <a:schemeClr val="bg1"/>
          </a:solidFill>
        </p:spPr>
        <p:txBody>
          <a:bodyPr wrap="square" rtlCol="0">
            <a:spAutoFit/>
          </a:bodyPr>
          <a:lstStyle/>
          <a:p>
            <a:pPr algn="ctr"/>
            <a:r>
              <a:rPr lang="en-US" sz="3300" dirty="0">
                <a:latin typeface="Calibri Light" panose="020F0302020204030204" pitchFamily="34" charset="0"/>
                <a:ea typeface="Calibri" panose="020F0502020204030204" pitchFamily="34" charset="0"/>
                <a:cs typeface="Calibri Light" panose="020F0302020204030204" pitchFamily="34" charset="0"/>
              </a:rPr>
              <a:t>Operationalizing InSAR and Pixel Offset Time Series Methodologies for Landslide Monitoring</a:t>
            </a:r>
            <a:endParaRPr lang="en-US" sz="3300" dirty="0">
              <a:latin typeface="Calibri Light" panose="020F0302020204030204" pitchFamily="34" charset="0"/>
              <a:cs typeface="Calibri Light" panose="020F0302020204030204" pitchFamily="34" charset="0"/>
            </a:endParaRPr>
          </a:p>
        </p:txBody>
      </p:sp>
      <p:sp>
        <p:nvSpPr>
          <p:cNvPr id="5" name="TextBox 4"/>
          <p:cNvSpPr txBox="1"/>
          <p:nvPr/>
        </p:nvSpPr>
        <p:spPr>
          <a:xfrm>
            <a:off x="-4" y="5919105"/>
            <a:ext cx="12192003" cy="415498"/>
          </a:xfrm>
          <a:prstGeom prst="rect">
            <a:avLst/>
          </a:prstGeom>
          <a:solidFill>
            <a:srgbClr val="FFFFFF"/>
          </a:solidFill>
        </p:spPr>
        <p:txBody>
          <a:bodyPr wrap="square" rtlCol="0">
            <a:spAutoFit/>
          </a:bodyPr>
          <a:lstStyle/>
          <a:p>
            <a:pPr algn="ctr"/>
            <a:r>
              <a:rPr lang="en-US" sz="2100" dirty="0">
                <a:latin typeface="+mj-lt"/>
                <a:cs typeface="Times New Roman" panose="02020603050405020304" pitchFamily="18" charset="0"/>
              </a:rPr>
              <a:t>AGU Fall Meeting Dec 16</a:t>
            </a:r>
            <a:r>
              <a:rPr lang="en-US" sz="2100" baseline="30000" dirty="0">
                <a:latin typeface="+mj-lt"/>
                <a:cs typeface="Times New Roman" panose="02020603050405020304" pitchFamily="18" charset="0"/>
              </a:rPr>
              <a:t>th</a:t>
            </a:r>
            <a:r>
              <a:rPr lang="en-US" sz="2100" dirty="0">
                <a:latin typeface="+mj-lt"/>
                <a:cs typeface="Times New Roman" panose="02020603050405020304" pitchFamily="18" charset="0"/>
              </a:rPr>
              <a:t>, 2021</a:t>
            </a:r>
          </a:p>
        </p:txBody>
      </p:sp>
      <p:sp>
        <p:nvSpPr>
          <p:cNvPr id="6" name="TextBox 5">
            <a:extLst>
              <a:ext uri="{FF2B5EF4-FFF2-40B4-BE49-F238E27FC236}">
                <a16:creationId xmlns:a16="http://schemas.microsoft.com/office/drawing/2014/main" id="{778D2B17-7B5E-426B-9369-C87CC2D0AB39}"/>
              </a:ext>
            </a:extLst>
          </p:cNvPr>
          <p:cNvSpPr txBox="1"/>
          <p:nvPr/>
        </p:nvSpPr>
        <p:spPr>
          <a:xfrm>
            <a:off x="9645445" y="6456110"/>
            <a:ext cx="2546555" cy="369332"/>
          </a:xfrm>
          <a:prstGeom prst="rect">
            <a:avLst/>
          </a:prstGeom>
          <a:noFill/>
        </p:spPr>
        <p:txBody>
          <a:bodyPr wrap="square" rtlCol="0">
            <a:spAutoFit/>
          </a:bodyPr>
          <a:lstStyle/>
          <a:p>
            <a:r>
              <a:rPr lang="en-US" dirty="0">
                <a:solidFill>
                  <a:schemeClr val="bg1"/>
                </a:solidFill>
                <a:latin typeface="+mj-lt"/>
                <a:cs typeface="Times New Roman" panose="02020603050405020304" pitchFamily="18" charset="0"/>
              </a:rPr>
              <a:t>f.williams1@massey.ac.nz</a:t>
            </a:r>
          </a:p>
        </p:txBody>
      </p:sp>
    </p:spTree>
    <p:extLst>
      <p:ext uri="{BB962C8B-B14F-4D97-AF65-F5344CB8AC3E}">
        <p14:creationId xmlns:p14="http://schemas.microsoft.com/office/powerpoint/2010/main" val="610700485"/>
      </p:ext>
    </p:extLst>
  </p:cSld>
  <p:clrMapOvr>
    <a:masterClrMapping/>
  </p:clrMapOvr>
  <mc:AlternateContent xmlns:mc="http://schemas.openxmlformats.org/markup-compatibility/2006" xmlns:p14="http://schemas.microsoft.com/office/powerpoint/2010/main">
    <mc:Choice Requires="p14">
      <p:transition spd="slow" p14:dur="2000" advTm="28709"/>
    </mc:Choice>
    <mc:Fallback xmlns="">
      <p:transition spd="slow" advTm="28709"/>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35D1B49-DB46-465C-A4E0-C6A16832576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604" y="22302"/>
            <a:ext cx="12258953" cy="6200078"/>
          </a:xfrm>
          <a:prstGeom prst="rect">
            <a:avLst/>
          </a:prstGeom>
        </p:spPr>
      </p:pic>
      <p:sp>
        <p:nvSpPr>
          <p:cNvPr id="5" name="TextBox 4">
            <a:extLst>
              <a:ext uri="{FF2B5EF4-FFF2-40B4-BE49-F238E27FC236}">
                <a16:creationId xmlns:a16="http://schemas.microsoft.com/office/drawing/2014/main" id="{27CEA679-2EA3-4576-83C3-8BEFC0C4826E}"/>
              </a:ext>
            </a:extLst>
          </p:cNvPr>
          <p:cNvSpPr txBox="1"/>
          <p:nvPr/>
        </p:nvSpPr>
        <p:spPr>
          <a:xfrm>
            <a:off x="9645445" y="6456110"/>
            <a:ext cx="2546555" cy="369332"/>
          </a:xfrm>
          <a:prstGeom prst="rect">
            <a:avLst/>
          </a:prstGeom>
          <a:noFill/>
        </p:spPr>
        <p:txBody>
          <a:bodyPr wrap="square" rtlCol="0">
            <a:spAutoFit/>
          </a:bodyPr>
          <a:lstStyle/>
          <a:p>
            <a:r>
              <a:rPr lang="en-US" dirty="0">
                <a:solidFill>
                  <a:schemeClr val="bg1"/>
                </a:solidFill>
                <a:latin typeface="+mj-lt"/>
                <a:cs typeface="Times New Roman" panose="02020603050405020304" pitchFamily="18" charset="0"/>
              </a:rPr>
              <a:t>f.williams1@massey.ac.nz</a:t>
            </a:r>
          </a:p>
        </p:txBody>
      </p:sp>
    </p:spTree>
    <p:extLst>
      <p:ext uri="{BB962C8B-B14F-4D97-AF65-F5344CB8AC3E}">
        <p14:creationId xmlns:p14="http://schemas.microsoft.com/office/powerpoint/2010/main" val="460797560"/>
      </p:ext>
    </p:extLst>
  </p:cSld>
  <p:clrMapOvr>
    <a:masterClrMapping/>
  </p:clrMapOvr>
  <mc:AlternateContent xmlns:mc="http://schemas.openxmlformats.org/markup-compatibility/2006" xmlns:p14="http://schemas.microsoft.com/office/powerpoint/2010/main">
    <mc:Choice Requires="p14">
      <p:transition spd="slow" p14:dur="2000" advTm="59274"/>
    </mc:Choice>
    <mc:Fallback xmlns="">
      <p:transition spd="slow" advTm="59274"/>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644E39-29AC-4AD3-B72F-44599AEBA6FB}"/>
              </a:ext>
            </a:extLst>
          </p:cNvPr>
          <p:cNvSpPr txBox="1"/>
          <p:nvPr/>
        </p:nvSpPr>
        <p:spPr>
          <a:xfrm>
            <a:off x="9645445" y="6456110"/>
            <a:ext cx="2546555" cy="369332"/>
          </a:xfrm>
          <a:prstGeom prst="rect">
            <a:avLst/>
          </a:prstGeom>
          <a:noFill/>
        </p:spPr>
        <p:txBody>
          <a:bodyPr wrap="square" rtlCol="0">
            <a:spAutoFit/>
          </a:bodyPr>
          <a:lstStyle/>
          <a:p>
            <a:r>
              <a:rPr lang="en-US" dirty="0">
                <a:solidFill>
                  <a:schemeClr val="bg1"/>
                </a:solidFill>
                <a:latin typeface="+mj-lt"/>
                <a:cs typeface="Times New Roman" panose="02020603050405020304" pitchFamily="18" charset="0"/>
              </a:rPr>
              <a:t>f.williams1@massey.ac.nz</a:t>
            </a:r>
          </a:p>
        </p:txBody>
      </p:sp>
      <p:pic>
        <p:nvPicPr>
          <p:cNvPr id="10" name="Picture 9">
            <a:extLst>
              <a:ext uri="{FF2B5EF4-FFF2-40B4-BE49-F238E27FC236}">
                <a16:creationId xmlns:a16="http://schemas.microsoft.com/office/drawing/2014/main" id="{5851826B-4624-47BA-94E3-1797B38C343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2309" y="-112482"/>
            <a:ext cx="12261992" cy="6405844"/>
          </a:xfrm>
          <a:prstGeom prst="rect">
            <a:avLst/>
          </a:prstGeom>
        </p:spPr>
      </p:pic>
    </p:spTree>
    <p:extLst>
      <p:ext uri="{BB962C8B-B14F-4D97-AF65-F5344CB8AC3E}">
        <p14:creationId xmlns:p14="http://schemas.microsoft.com/office/powerpoint/2010/main" val="3614776372"/>
      </p:ext>
    </p:extLst>
  </p:cSld>
  <p:clrMapOvr>
    <a:masterClrMapping/>
  </p:clrMapOvr>
  <mc:AlternateContent xmlns:mc="http://schemas.openxmlformats.org/markup-compatibility/2006" xmlns:p14="http://schemas.microsoft.com/office/powerpoint/2010/main">
    <mc:Choice Requires="p14">
      <p:transition spd="slow" p14:dur="2000" advTm="29383"/>
    </mc:Choice>
    <mc:Fallback xmlns="">
      <p:transition spd="slow" advTm="29383"/>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41E186-161B-4B9F-83BF-ABF545C3895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00359"/>
            <a:ext cx="12277493" cy="6526549"/>
          </a:xfrm>
          <a:prstGeom prst="rect">
            <a:avLst/>
          </a:prstGeom>
        </p:spPr>
      </p:pic>
      <p:sp>
        <p:nvSpPr>
          <p:cNvPr id="6" name="TextBox 5">
            <a:extLst>
              <a:ext uri="{FF2B5EF4-FFF2-40B4-BE49-F238E27FC236}">
                <a16:creationId xmlns:a16="http://schemas.microsoft.com/office/drawing/2014/main" id="{558A820B-818C-4C48-8A73-6191988C00EA}"/>
              </a:ext>
            </a:extLst>
          </p:cNvPr>
          <p:cNvSpPr txBox="1"/>
          <p:nvPr/>
        </p:nvSpPr>
        <p:spPr>
          <a:xfrm>
            <a:off x="9645445" y="6456110"/>
            <a:ext cx="2546555" cy="369332"/>
          </a:xfrm>
          <a:prstGeom prst="rect">
            <a:avLst/>
          </a:prstGeom>
          <a:noFill/>
        </p:spPr>
        <p:txBody>
          <a:bodyPr wrap="square" rtlCol="0">
            <a:spAutoFit/>
          </a:bodyPr>
          <a:lstStyle/>
          <a:p>
            <a:r>
              <a:rPr lang="en-US" dirty="0">
                <a:solidFill>
                  <a:schemeClr val="bg1"/>
                </a:solidFill>
                <a:latin typeface="+mj-lt"/>
                <a:cs typeface="Times New Roman" panose="02020603050405020304" pitchFamily="18" charset="0"/>
              </a:rPr>
              <a:t>f.williams1@massey.ac.nz</a:t>
            </a:r>
          </a:p>
        </p:txBody>
      </p:sp>
    </p:spTree>
    <p:extLst>
      <p:ext uri="{BB962C8B-B14F-4D97-AF65-F5344CB8AC3E}">
        <p14:creationId xmlns:p14="http://schemas.microsoft.com/office/powerpoint/2010/main" val="381645774"/>
      </p:ext>
    </p:extLst>
  </p:cSld>
  <p:clrMapOvr>
    <a:masterClrMapping/>
  </p:clrMapOvr>
  <mc:AlternateContent xmlns:mc="http://schemas.openxmlformats.org/markup-compatibility/2006" xmlns:p14="http://schemas.microsoft.com/office/powerpoint/2010/main">
    <mc:Choice Requires="p14">
      <p:transition spd="slow" p14:dur="2000" advTm="112709"/>
    </mc:Choice>
    <mc:Fallback xmlns="">
      <p:transition spd="slow" advTm="112709"/>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1756"/>
            <a:ext cx="5754031" cy="2631490"/>
          </a:xfrm>
          <a:prstGeom prst="rect">
            <a:avLst/>
          </a:prstGeom>
          <a:solidFill>
            <a:schemeClr val="bg1"/>
          </a:solidFill>
        </p:spPr>
        <p:txBody>
          <a:bodyPr wrap="square" rtlCol="0">
            <a:spAutoFit/>
          </a:bodyPr>
          <a:lstStyle/>
          <a:p>
            <a:r>
              <a:rPr lang="en-US" sz="3300" b="1" dirty="0">
                <a:latin typeface="Calibri Light" panose="020F0302020204030204" pitchFamily="34" charset="0"/>
                <a:ea typeface="Calibri" panose="020F0502020204030204" pitchFamily="34" charset="0"/>
                <a:cs typeface="Calibri Light" panose="020F0302020204030204" pitchFamily="34" charset="0"/>
              </a:rPr>
              <a:t>Questions:</a:t>
            </a:r>
          </a:p>
          <a:p>
            <a:pPr algn="ctr"/>
            <a:endParaRPr lang="en-US" sz="3300" dirty="0">
              <a:latin typeface="Calibri Light" panose="020F0302020204030204" pitchFamily="34" charset="0"/>
              <a:ea typeface="Calibri" panose="020F0502020204030204" pitchFamily="34" charset="0"/>
              <a:cs typeface="Calibri Light" panose="020F0302020204030204" pitchFamily="34" charset="0"/>
            </a:endParaRPr>
          </a:p>
          <a:p>
            <a:r>
              <a:rPr lang="en-US" sz="3300" b="1" dirty="0">
                <a:latin typeface="Calibri Light" panose="020F0302020204030204" pitchFamily="34" charset="0"/>
                <a:ea typeface="Calibri" panose="020F0502020204030204" pitchFamily="34" charset="0"/>
                <a:cs typeface="Calibri Light" panose="020F0302020204030204" pitchFamily="34" charset="0"/>
              </a:rPr>
              <a:t>Email:</a:t>
            </a:r>
            <a:r>
              <a:rPr lang="en-US" sz="3300" dirty="0">
                <a:latin typeface="Calibri Light" panose="020F0302020204030204" pitchFamily="34" charset="0"/>
                <a:ea typeface="Calibri" panose="020F0502020204030204" pitchFamily="34" charset="0"/>
                <a:cs typeface="Calibri Light" panose="020F0302020204030204" pitchFamily="34" charset="0"/>
              </a:rPr>
              <a:t> </a:t>
            </a:r>
            <a:r>
              <a:rPr lang="en-US" sz="3300" dirty="0">
                <a:latin typeface="Calibri Light" panose="020F0302020204030204" pitchFamily="34" charset="0"/>
                <a:cs typeface="Calibri Light" panose="020F0302020204030204" pitchFamily="34" charset="0"/>
                <a:hlinkClick r:id="rId3"/>
              </a:rPr>
              <a:t>f.williams1@massey.ac.nz</a:t>
            </a:r>
            <a:endParaRPr lang="en-US" sz="3300" dirty="0">
              <a:latin typeface="Calibri Light" panose="020F0302020204030204" pitchFamily="34" charset="0"/>
              <a:cs typeface="Calibri Light" panose="020F0302020204030204" pitchFamily="34" charset="0"/>
            </a:endParaRPr>
          </a:p>
          <a:p>
            <a:r>
              <a:rPr lang="en-US" sz="3300" b="1" dirty="0">
                <a:latin typeface="Calibri Light" panose="020F0302020204030204" pitchFamily="34" charset="0"/>
                <a:cs typeface="Calibri Light" panose="020F0302020204030204" pitchFamily="34" charset="0"/>
              </a:rPr>
              <a:t>GitHub:</a:t>
            </a:r>
            <a:r>
              <a:rPr lang="en-US" sz="3300" dirty="0">
                <a:latin typeface="Calibri Light" panose="020F0302020204030204" pitchFamily="34" charset="0"/>
                <a:cs typeface="Calibri Light" panose="020F0302020204030204" pitchFamily="34" charset="0"/>
              </a:rPr>
              <a:t> </a:t>
            </a:r>
            <a:r>
              <a:rPr lang="en-US" sz="3300" dirty="0" err="1">
                <a:latin typeface="Calibri Light" panose="020F0302020204030204" pitchFamily="34" charset="0"/>
                <a:cs typeface="Calibri Light" panose="020F0302020204030204" pitchFamily="34" charset="0"/>
              </a:rPr>
              <a:t>forrestfwilliams</a:t>
            </a:r>
            <a:endParaRPr lang="en-US" sz="3300" dirty="0">
              <a:latin typeface="Calibri Light" panose="020F0302020204030204" pitchFamily="34" charset="0"/>
              <a:cs typeface="Calibri Light" panose="020F0302020204030204" pitchFamily="34" charset="0"/>
            </a:endParaRPr>
          </a:p>
          <a:p>
            <a:r>
              <a:rPr lang="en-US" sz="3300" b="1" dirty="0">
                <a:latin typeface="Calibri Light" panose="020F0302020204030204" pitchFamily="34" charset="0"/>
                <a:cs typeface="Calibri Light" panose="020F0302020204030204" pitchFamily="34" charset="0"/>
              </a:rPr>
              <a:t>Twitter:</a:t>
            </a:r>
            <a:r>
              <a:rPr lang="en-US" sz="3300" dirty="0">
                <a:latin typeface="Calibri Light" panose="020F0302020204030204" pitchFamily="34" charset="0"/>
                <a:cs typeface="Calibri Light" panose="020F0302020204030204" pitchFamily="34" charset="0"/>
              </a:rPr>
              <a:t> @rs_forrest</a:t>
            </a:r>
          </a:p>
        </p:txBody>
      </p:sp>
      <p:sp>
        <p:nvSpPr>
          <p:cNvPr id="6" name="TextBox 5">
            <a:extLst>
              <a:ext uri="{FF2B5EF4-FFF2-40B4-BE49-F238E27FC236}">
                <a16:creationId xmlns:a16="http://schemas.microsoft.com/office/drawing/2014/main" id="{89A68E72-52F2-4659-B6B1-305F2C3D5F5B}"/>
              </a:ext>
            </a:extLst>
          </p:cNvPr>
          <p:cNvSpPr txBox="1"/>
          <p:nvPr/>
        </p:nvSpPr>
        <p:spPr>
          <a:xfrm>
            <a:off x="2419109" y="6456110"/>
            <a:ext cx="6926987" cy="369779"/>
          </a:xfrm>
          <a:prstGeom prst="rect">
            <a:avLst/>
          </a:prstGeom>
          <a:noFill/>
        </p:spPr>
        <p:txBody>
          <a:bodyPr wrap="square" rtlCol="0">
            <a:spAutoFit/>
          </a:bodyPr>
          <a:lstStyle/>
          <a:p>
            <a:r>
              <a:rPr lang="en-US" b="1" dirty="0">
                <a:solidFill>
                  <a:srgbClr val="E4A025"/>
                </a:solidFill>
              </a:rPr>
              <a:t>Thank you to Graham </a:t>
            </a:r>
            <a:r>
              <a:rPr lang="en-US" b="1" dirty="0" err="1">
                <a:solidFill>
                  <a:srgbClr val="E4A025"/>
                </a:solidFill>
              </a:rPr>
              <a:t>Hancox</a:t>
            </a:r>
            <a:r>
              <a:rPr lang="en-US" b="1" dirty="0">
                <a:solidFill>
                  <a:srgbClr val="E4A025"/>
                </a:solidFill>
              </a:rPr>
              <a:t> for the Rangitikei Landslide photography</a:t>
            </a:r>
          </a:p>
        </p:txBody>
      </p:sp>
      <p:sp>
        <p:nvSpPr>
          <p:cNvPr id="8" name="TextBox 7">
            <a:extLst>
              <a:ext uri="{FF2B5EF4-FFF2-40B4-BE49-F238E27FC236}">
                <a16:creationId xmlns:a16="http://schemas.microsoft.com/office/drawing/2014/main" id="{8476A249-1CBA-44BE-9FD5-1BA90DDBFC2F}"/>
              </a:ext>
            </a:extLst>
          </p:cNvPr>
          <p:cNvSpPr txBox="1"/>
          <p:nvPr/>
        </p:nvSpPr>
        <p:spPr>
          <a:xfrm>
            <a:off x="0" y="3575756"/>
            <a:ext cx="10289894" cy="2631490"/>
          </a:xfrm>
          <a:prstGeom prst="rect">
            <a:avLst/>
          </a:prstGeom>
          <a:solidFill>
            <a:schemeClr val="bg1"/>
          </a:solidFill>
        </p:spPr>
        <p:txBody>
          <a:bodyPr wrap="square" rtlCol="0">
            <a:spAutoFit/>
          </a:bodyPr>
          <a:lstStyle/>
          <a:p>
            <a:r>
              <a:rPr lang="en-US" sz="3300" b="1" dirty="0">
                <a:latin typeface="Calibri Light" panose="020F0302020204030204" pitchFamily="34" charset="0"/>
                <a:ea typeface="Calibri" panose="020F0502020204030204" pitchFamily="34" charset="0"/>
                <a:cs typeface="Calibri Light" panose="020F0302020204030204" pitchFamily="34" charset="0"/>
              </a:rPr>
              <a:t>Workflows:</a:t>
            </a:r>
          </a:p>
          <a:p>
            <a:pPr algn="ctr"/>
            <a:endParaRPr lang="en-US" sz="3300" dirty="0">
              <a:latin typeface="Calibri Light" panose="020F0302020204030204" pitchFamily="34" charset="0"/>
              <a:ea typeface="Calibri" panose="020F0502020204030204" pitchFamily="34" charset="0"/>
              <a:cs typeface="Calibri Light" panose="020F0302020204030204" pitchFamily="34" charset="0"/>
            </a:endParaRPr>
          </a:p>
          <a:p>
            <a:r>
              <a:rPr lang="en-US" sz="3300" b="1" dirty="0">
                <a:latin typeface="Calibri Light" panose="020F0302020204030204" pitchFamily="34" charset="0"/>
                <a:ea typeface="Calibri" panose="020F0502020204030204" pitchFamily="34" charset="0"/>
                <a:cs typeface="Calibri Light" panose="020F0302020204030204" pitchFamily="34" charset="0"/>
              </a:rPr>
              <a:t>InSAR:</a:t>
            </a:r>
            <a:r>
              <a:rPr lang="en-US" sz="3300" dirty="0">
                <a:latin typeface="Calibri Light" panose="020F0302020204030204" pitchFamily="34" charset="0"/>
                <a:ea typeface="Calibri" panose="020F0502020204030204" pitchFamily="34" charset="0"/>
                <a:cs typeface="Calibri Light" panose="020F0302020204030204" pitchFamily="34" charset="0"/>
              </a:rPr>
              <a:t> </a:t>
            </a:r>
            <a:r>
              <a:rPr lang="en-US" sz="3300" dirty="0">
                <a:latin typeface="Calibri Light" panose="020F0302020204030204" pitchFamily="34" charset="0"/>
                <a:cs typeface="Calibri Light" panose="020F0302020204030204" pitchFamily="34" charset="0"/>
              </a:rPr>
              <a:t>github.com/forrestfwilliams/hyp3_insar</a:t>
            </a:r>
          </a:p>
          <a:p>
            <a:r>
              <a:rPr lang="en-US" sz="3300" b="1" dirty="0">
                <a:latin typeface="Calibri Light" panose="020F0302020204030204" pitchFamily="34" charset="0"/>
                <a:cs typeface="Calibri Light" panose="020F0302020204030204" pitchFamily="34" charset="0"/>
              </a:rPr>
              <a:t>Pixel Offset: </a:t>
            </a:r>
            <a:r>
              <a:rPr lang="en-US" sz="3300" dirty="0">
                <a:latin typeface="Calibri Light" panose="020F0302020204030204" pitchFamily="34" charset="0"/>
                <a:cs typeface="Calibri Light" panose="020F0302020204030204" pitchFamily="34" charset="0"/>
              </a:rPr>
              <a:t>github.com/forrestfwilliams/</a:t>
            </a:r>
            <a:r>
              <a:rPr lang="en-US" sz="3300" dirty="0" err="1">
                <a:latin typeface="Calibri Light" panose="020F0302020204030204" pitchFamily="34" charset="0"/>
                <a:cs typeface="Calibri Light" panose="020F0302020204030204" pitchFamily="34" charset="0"/>
              </a:rPr>
              <a:t>pixeloffset_mintpy</a:t>
            </a:r>
            <a:endParaRPr lang="en-US" sz="3300" dirty="0">
              <a:latin typeface="Calibri Light" panose="020F0302020204030204" pitchFamily="34" charset="0"/>
              <a:cs typeface="Calibri Light" panose="020F0302020204030204" pitchFamily="34" charset="0"/>
            </a:endParaRPr>
          </a:p>
          <a:p>
            <a:r>
              <a:rPr lang="en-US" sz="3300" b="1" dirty="0">
                <a:latin typeface="Calibri Light" panose="020F0302020204030204" pitchFamily="34" charset="0"/>
                <a:cs typeface="Calibri Light" panose="020F0302020204030204" pitchFamily="34" charset="0"/>
              </a:rPr>
              <a:t>Data + Figures: </a:t>
            </a:r>
            <a:r>
              <a:rPr lang="en-US" sz="3300" dirty="0">
                <a:latin typeface="Calibri Light" panose="020F0302020204030204" pitchFamily="34" charset="0"/>
                <a:cs typeface="Calibri Light" panose="020F0302020204030204" pitchFamily="34" charset="0"/>
              </a:rPr>
              <a:t>github.com/</a:t>
            </a:r>
            <a:r>
              <a:rPr lang="en-US" sz="3300" dirty="0" err="1">
                <a:latin typeface="Calibri Light" panose="020F0302020204030204" pitchFamily="34" charset="0"/>
                <a:cs typeface="Calibri Light" panose="020F0302020204030204" pitchFamily="34" charset="0"/>
              </a:rPr>
              <a:t>forrestfwilliams</a:t>
            </a:r>
            <a:r>
              <a:rPr lang="en-US" sz="3300" dirty="0">
                <a:latin typeface="Calibri Light" panose="020F0302020204030204" pitchFamily="34" charset="0"/>
                <a:cs typeface="Calibri Light" panose="020F0302020204030204" pitchFamily="34" charset="0"/>
              </a:rPr>
              <a:t>/agu_2021</a:t>
            </a:r>
          </a:p>
        </p:txBody>
      </p:sp>
      <p:pic>
        <p:nvPicPr>
          <p:cNvPr id="5" name="Graphic 4">
            <a:extLst>
              <a:ext uri="{FF2B5EF4-FFF2-40B4-BE49-F238E27FC236}">
                <a16:creationId xmlns:a16="http://schemas.microsoft.com/office/drawing/2014/main" id="{2DDE5611-9477-4E07-ABF4-FBA5E97EDBE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01513" y="386074"/>
            <a:ext cx="6029931" cy="2239689"/>
          </a:xfrm>
          <a:prstGeom prst="rect">
            <a:avLst/>
          </a:prstGeom>
        </p:spPr>
      </p:pic>
      <p:sp>
        <p:nvSpPr>
          <p:cNvPr id="9" name="TextBox 8">
            <a:extLst>
              <a:ext uri="{FF2B5EF4-FFF2-40B4-BE49-F238E27FC236}">
                <a16:creationId xmlns:a16="http://schemas.microsoft.com/office/drawing/2014/main" id="{5A1FABB0-415B-48D4-A8B9-D08CAED711DA}"/>
              </a:ext>
            </a:extLst>
          </p:cNvPr>
          <p:cNvSpPr txBox="1"/>
          <p:nvPr/>
        </p:nvSpPr>
        <p:spPr>
          <a:xfrm>
            <a:off x="9645445" y="6456110"/>
            <a:ext cx="2546555" cy="369332"/>
          </a:xfrm>
          <a:prstGeom prst="rect">
            <a:avLst/>
          </a:prstGeom>
          <a:noFill/>
        </p:spPr>
        <p:txBody>
          <a:bodyPr wrap="square" rtlCol="0">
            <a:spAutoFit/>
          </a:bodyPr>
          <a:lstStyle/>
          <a:p>
            <a:r>
              <a:rPr lang="en-US" dirty="0">
                <a:solidFill>
                  <a:schemeClr val="bg1"/>
                </a:solidFill>
                <a:latin typeface="+mj-lt"/>
                <a:cs typeface="Times New Roman" panose="02020603050405020304" pitchFamily="18" charset="0"/>
              </a:rPr>
              <a:t>f.williams1@massey.ac.nz</a:t>
            </a:r>
          </a:p>
        </p:txBody>
      </p:sp>
    </p:spTree>
    <p:extLst>
      <p:ext uri="{BB962C8B-B14F-4D97-AF65-F5344CB8AC3E}">
        <p14:creationId xmlns:p14="http://schemas.microsoft.com/office/powerpoint/2010/main" val="37609125"/>
      </p:ext>
    </p:extLst>
  </p:cSld>
  <p:clrMapOvr>
    <a:masterClrMapping/>
  </p:clrMapOvr>
  <mc:AlternateContent xmlns:mc="http://schemas.openxmlformats.org/markup-compatibility/2006" xmlns:p14="http://schemas.microsoft.com/office/powerpoint/2010/main">
    <mc:Choice Requires="p14">
      <p:transition spd="slow" p14:dur="2000" advTm="20034"/>
    </mc:Choice>
    <mc:Fallback xmlns="">
      <p:transition spd="slow" advTm="20034"/>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AB2D4CA-EC5E-491F-819C-C2E1AB089D06}"/>
              </a:ext>
            </a:extLst>
          </p:cNvPr>
          <p:cNvSpPr txBox="1"/>
          <p:nvPr/>
        </p:nvSpPr>
        <p:spPr>
          <a:xfrm>
            <a:off x="9645445" y="6456110"/>
            <a:ext cx="2546555" cy="369332"/>
          </a:xfrm>
          <a:prstGeom prst="rect">
            <a:avLst/>
          </a:prstGeom>
          <a:noFill/>
        </p:spPr>
        <p:txBody>
          <a:bodyPr wrap="square" rtlCol="0">
            <a:spAutoFit/>
          </a:bodyPr>
          <a:lstStyle/>
          <a:p>
            <a:r>
              <a:rPr lang="en-US" dirty="0">
                <a:solidFill>
                  <a:schemeClr val="bg1"/>
                </a:solidFill>
                <a:latin typeface="+mj-lt"/>
                <a:cs typeface="Times New Roman" panose="02020603050405020304" pitchFamily="18" charset="0"/>
              </a:rPr>
              <a:t>f.williams1@massey.ac.nz</a:t>
            </a:r>
          </a:p>
        </p:txBody>
      </p:sp>
      <p:sp>
        <p:nvSpPr>
          <p:cNvPr id="2" name="TextBox 1">
            <a:extLst>
              <a:ext uri="{FF2B5EF4-FFF2-40B4-BE49-F238E27FC236}">
                <a16:creationId xmlns:a16="http://schemas.microsoft.com/office/drawing/2014/main" id="{BA5FE922-328E-4A1C-8BF1-206B93E2B216}"/>
              </a:ext>
            </a:extLst>
          </p:cNvPr>
          <p:cNvSpPr txBox="1"/>
          <p:nvPr/>
        </p:nvSpPr>
        <p:spPr>
          <a:xfrm>
            <a:off x="1709195" y="2569579"/>
            <a:ext cx="8773610" cy="1200329"/>
          </a:xfrm>
          <a:prstGeom prst="rect">
            <a:avLst/>
          </a:prstGeom>
          <a:noFill/>
        </p:spPr>
        <p:txBody>
          <a:bodyPr wrap="square" rtlCol="0">
            <a:spAutoFit/>
          </a:bodyPr>
          <a:lstStyle/>
          <a:p>
            <a:r>
              <a:rPr lang="en-US" sz="7200" dirty="0"/>
              <a:t>Supplementary Slides</a:t>
            </a:r>
          </a:p>
        </p:txBody>
      </p:sp>
    </p:spTree>
    <p:extLst>
      <p:ext uri="{BB962C8B-B14F-4D97-AF65-F5344CB8AC3E}">
        <p14:creationId xmlns:p14="http://schemas.microsoft.com/office/powerpoint/2010/main" val="1919228474"/>
      </p:ext>
    </p:extLst>
  </p:cSld>
  <p:clrMapOvr>
    <a:masterClrMapping/>
  </p:clrMapOvr>
  <mc:AlternateContent xmlns:mc="http://schemas.openxmlformats.org/markup-compatibility/2006">
    <mc:Choice xmlns:p14="http://schemas.microsoft.com/office/powerpoint/2010/main" Requires="p14">
      <p:transition spd="slow" p14:dur="2000" advTm="276339"/>
    </mc:Choice>
    <mc:Fallback>
      <p:transition spd="slow" advTm="276339"/>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1F68C976-789D-4E40-9CD9-C9B35AD6FDB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46976" y="0"/>
            <a:ext cx="9954731" cy="6335596"/>
          </a:xfrm>
          <a:prstGeom prst="rect">
            <a:avLst/>
          </a:prstGeom>
        </p:spPr>
      </p:pic>
      <p:sp>
        <p:nvSpPr>
          <p:cNvPr id="7" name="TextBox 6">
            <a:extLst>
              <a:ext uri="{FF2B5EF4-FFF2-40B4-BE49-F238E27FC236}">
                <a16:creationId xmlns:a16="http://schemas.microsoft.com/office/drawing/2014/main" id="{4AB2D4CA-EC5E-491F-819C-C2E1AB089D06}"/>
              </a:ext>
            </a:extLst>
          </p:cNvPr>
          <p:cNvSpPr txBox="1"/>
          <p:nvPr/>
        </p:nvSpPr>
        <p:spPr>
          <a:xfrm>
            <a:off x="9645445" y="6456110"/>
            <a:ext cx="2546555" cy="369332"/>
          </a:xfrm>
          <a:prstGeom prst="rect">
            <a:avLst/>
          </a:prstGeom>
          <a:noFill/>
        </p:spPr>
        <p:txBody>
          <a:bodyPr wrap="square" rtlCol="0">
            <a:spAutoFit/>
          </a:bodyPr>
          <a:lstStyle/>
          <a:p>
            <a:r>
              <a:rPr lang="en-US" dirty="0">
                <a:solidFill>
                  <a:schemeClr val="bg1"/>
                </a:solidFill>
                <a:latin typeface="+mj-lt"/>
                <a:cs typeface="Times New Roman" panose="02020603050405020304" pitchFamily="18" charset="0"/>
              </a:rPr>
              <a:t>f.williams1@massey.ac.nz</a:t>
            </a:r>
          </a:p>
        </p:txBody>
      </p:sp>
    </p:spTree>
    <p:extLst>
      <p:ext uri="{BB962C8B-B14F-4D97-AF65-F5344CB8AC3E}">
        <p14:creationId xmlns:p14="http://schemas.microsoft.com/office/powerpoint/2010/main" val="1581704909"/>
      </p:ext>
    </p:extLst>
  </p:cSld>
  <p:clrMapOvr>
    <a:masterClrMapping/>
  </p:clrMapOvr>
  <mc:AlternateContent xmlns:mc="http://schemas.openxmlformats.org/markup-compatibility/2006">
    <mc:Choice xmlns:p14="http://schemas.microsoft.com/office/powerpoint/2010/main" Requires="p14">
      <p:transition spd="slow" p14:dur="2000" advTm="276339"/>
    </mc:Choice>
    <mc:Fallback>
      <p:transition spd="slow" advTm="276339"/>
    </mc:Fallback>
  </mc:AlternateContent>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E4A025"/>
      </a:accent1>
      <a:accent2>
        <a:srgbClr val="004B8D"/>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8DEEF929F32844686FA508AADF2C1A3" ma:contentTypeVersion="10" ma:contentTypeDescription="Create a new document." ma:contentTypeScope="" ma:versionID="5735e8f45d5d122901679dbe59e99e36">
  <xsd:schema xmlns:xsd="http://www.w3.org/2001/XMLSchema" xmlns:xs="http://www.w3.org/2001/XMLSchema" xmlns:p="http://schemas.microsoft.com/office/2006/metadata/properties" xmlns:ns3="81f5e8e2-0be5-4824-b73a-fae8c5616bb2" targetNamespace="http://schemas.microsoft.com/office/2006/metadata/properties" ma:root="true" ma:fieldsID="733b226057c31a9a0f926ca86a107602" ns3:_="">
    <xsd:import namespace="81f5e8e2-0be5-4824-b73a-fae8c5616bb2"/>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3:MediaServiceAutoKeyPoints" minOccurs="0"/>
                <xsd:element ref="ns3:MediaServiceKeyPoints" minOccurs="0"/>
                <xsd:element ref="ns3:MediaServiceGenerationTime" minOccurs="0"/>
                <xsd:element ref="ns3:MediaServiceEventHashCode"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f5e8e2-0be5-4824-b73a-fae8c5616bb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CF425E-28EF-4E8D-8845-B50EBBEDBBD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1f5e8e2-0be5-4824-b73a-fae8c5616bb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A45F20-FA28-4F57-A0B9-FB5AE5B2A222}">
  <ds:schemaRefs>
    <ds:schemaRef ds:uri="http://schemas.microsoft.com/office/infopath/2007/PartnerControls"/>
    <ds:schemaRef ds:uri="http://purl.org/dc/terms/"/>
    <ds:schemaRef ds:uri="http://www.w3.org/XML/1998/namespace"/>
    <ds:schemaRef ds:uri="http://purl.org/dc/elements/1.1/"/>
    <ds:schemaRef ds:uri="http://schemas.microsoft.com/office/2006/documentManagement/types"/>
    <ds:schemaRef ds:uri="http://purl.org/dc/dcmitype/"/>
    <ds:schemaRef ds:uri="http://schemas.openxmlformats.org/package/2006/metadata/core-properties"/>
    <ds:schemaRef ds:uri="81f5e8e2-0be5-4824-b73a-fae8c5616bb2"/>
    <ds:schemaRef ds:uri="http://schemas.microsoft.com/office/2006/metadata/properties"/>
  </ds:schemaRefs>
</ds:datastoreItem>
</file>

<file path=customXml/itemProps3.xml><?xml version="1.0" encoding="utf-8"?>
<ds:datastoreItem xmlns:ds="http://schemas.openxmlformats.org/officeDocument/2006/customXml" ds:itemID="{9C9604C5-96F2-404F-B3BE-F3B351BC868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6137</TotalTime>
  <Words>1914</Words>
  <Application>Microsoft Office PowerPoint</Application>
  <PresentationFormat>Widescreen</PresentationFormat>
  <Paragraphs>102</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Williams, Forrest</dc:creator>
  <cp:lastModifiedBy>Forrest Williams</cp:lastModifiedBy>
  <cp:revision>125</cp:revision>
  <dcterms:created xsi:type="dcterms:W3CDTF">2020-07-16T00:52:49Z</dcterms:created>
  <dcterms:modified xsi:type="dcterms:W3CDTF">2021-12-08T18:57:37Z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0x010100F8DEEF929F32844686FA508AADF2C1A3</vt:lpwstr>
  </property>
</Properties>
</file>